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581" r:id="rId2"/>
    <p:sldId id="582" r:id="rId3"/>
    <p:sldId id="256" r:id="rId4"/>
    <p:sldId id="257" r:id="rId5"/>
    <p:sldId id="258" r:id="rId6"/>
    <p:sldId id="259" r:id="rId7"/>
    <p:sldId id="260" r:id="rId8"/>
    <p:sldId id="261" r:id="rId9"/>
    <p:sldId id="262" r:id="rId10"/>
    <p:sldId id="263" r:id="rId11"/>
    <p:sldId id="264" r:id="rId12"/>
    <p:sldId id="266" r:id="rId13"/>
    <p:sldId id="265" r:id="rId14"/>
    <p:sldId id="267" r:id="rId15"/>
    <p:sldId id="268" r:id="rId16"/>
    <p:sldId id="269" r:id="rId17"/>
    <p:sldId id="270" r:id="rId18"/>
    <p:sldId id="578" r:id="rId19"/>
    <p:sldId id="579" r:id="rId20"/>
    <p:sldId id="574" r:id="rId21"/>
    <p:sldId id="576" r:id="rId22"/>
    <p:sldId id="575" r:id="rId23"/>
    <p:sldId id="577" r:id="rId24"/>
    <p:sldId id="580" r:id="rId25"/>
    <p:sldId id="272" r:id="rId26"/>
    <p:sldId id="273" r:id="rId27"/>
    <p:sldId id="274" r:id="rId2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83" autoAdjust="0"/>
  </p:normalViewPr>
  <p:slideViewPr>
    <p:cSldViewPr snapToGrid="0">
      <p:cViewPr varScale="1">
        <p:scale>
          <a:sx n="72" d="100"/>
          <a:sy n="72" d="100"/>
        </p:scale>
        <p:origin x="1914"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esh Singh" userId="bd8c7a9c51f4a2fa" providerId="LiveId" clId="{70926608-AE98-488C-83D8-DA8219528D49}"/>
    <pc:docChg chg="undo custSel addSld delSld modSld sldOrd">
      <pc:chgData name="Ramesh Singh" userId="bd8c7a9c51f4a2fa" providerId="LiveId" clId="{70926608-AE98-488C-83D8-DA8219528D49}" dt="2019-02-07T15:21:44.085" v="459" actId="120"/>
      <pc:docMkLst>
        <pc:docMk/>
      </pc:docMkLst>
      <pc:sldChg chg="addSp delSp modSp modNotesTx">
        <pc:chgData name="Ramesh Singh" userId="bd8c7a9c51f4a2fa" providerId="LiveId" clId="{70926608-AE98-488C-83D8-DA8219528D49}" dt="2019-02-07T15:16:25.416" v="379" actId="20577"/>
        <pc:sldMkLst>
          <pc:docMk/>
          <pc:sldMk cId="0" sldId="256"/>
        </pc:sldMkLst>
        <pc:spChg chg="add del mod">
          <ac:chgData name="Ramesh Singh" userId="bd8c7a9c51f4a2fa" providerId="LiveId" clId="{70926608-AE98-488C-83D8-DA8219528D49}" dt="2019-02-07T15:10:15.337" v="372" actId="478"/>
          <ac:spMkLst>
            <pc:docMk/>
            <pc:sldMk cId="0" sldId="256"/>
            <ac:spMk id="2" creationId="{008F0F3C-6545-4A9F-A8D7-695043730BEA}"/>
          </ac:spMkLst>
        </pc:spChg>
        <pc:spChg chg="add mod">
          <ac:chgData name="Ramesh Singh" userId="bd8c7a9c51f4a2fa" providerId="LiveId" clId="{70926608-AE98-488C-83D8-DA8219528D49}" dt="2019-02-07T15:10:09.112" v="370" actId="14100"/>
          <ac:spMkLst>
            <pc:docMk/>
            <pc:sldMk cId="0" sldId="256"/>
            <ac:spMk id="5" creationId="{91354137-09B2-4FE4-85B2-A20240436BFA}"/>
          </ac:spMkLst>
        </pc:spChg>
        <pc:spChg chg="del">
          <ac:chgData name="Ramesh Singh" userId="bd8c7a9c51f4a2fa" providerId="LiveId" clId="{70926608-AE98-488C-83D8-DA8219528D49}" dt="2019-02-07T15:08:49.153" v="330" actId="478"/>
          <ac:spMkLst>
            <pc:docMk/>
            <pc:sldMk cId="0" sldId="256"/>
            <ac:spMk id="85" creationId="{00000000-0000-0000-0000-000000000000}"/>
          </ac:spMkLst>
        </pc:spChg>
      </pc:sldChg>
      <pc:sldChg chg="modSp">
        <pc:chgData name="Ramesh Singh" userId="bd8c7a9c51f4a2fa" providerId="LiveId" clId="{70926608-AE98-488C-83D8-DA8219528D49}" dt="2019-02-07T15:08:36.459" v="329" actId="14100"/>
        <pc:sldMkLst>
          <pc:docMk/>
          <pc:sldMk cId="0" sldId="257"/>
        </pc:sldMkLst>
        <pc:picChg chg="mod">
          <ac:chgData name="Ramesh Singh" userId="bd8c7a9c51f4a2fa" providerId="LiveId" clId="{70926608-AE98-488C-83D8-DA8219528D49}" dt="2019-02-07T15:08:36.459" v="329" actId="14100"/>
          <ac:picMkLst>
            <pc:docMk/>
            <pc:sldMk cId="0" sldId="257"/>
            <ac:picMk id="90" creationId="{00000000-0000-0000-0000-000000000000}"/>
          </ac:picMkLst>
        </pc:picChg>
      </pc:sldChg>
      <pc:sldChg chg="modSp">
        <pc:chgData name="Ramesh Singh" userId="bd8c7a9c51f4a2fa" providerId="LiveId" clId="{70926608-AE98-488C-83D8-DA8219528D49}" dt="2019-02-07T15:08:06.442" v="322" actId="1076"/>
        <pc:sldMkLst>
          <pc:docMk/>
          <pc:sldMk cId="0" sldId="258"/>
        </pc:sldMkLst>
        <pc:picChg chg="mod">
          <ac:chgData name="Ramesh Singh" userId="bd8c7a9c51f4a2fa" providerId="LiveId" clId="{70926608-AE98-488C-83D8-DA8219528D49}" dt="2019-02-07T15:08:06.442" v="322" actId="1076"/>
          <ac:picMkLst>
            <pc:docMk/>
            <pc:sldMk cId="0" sldId="258"/>
            <ac:picMk id="95" creationId="{00000000-0000-0000-0000-000000000000}"/>
          </ac:picMkLst>
        </pc:picChg>
      </pc:sldChg>
      <pc:sldChg chg="modSp">
        <pc:chgData name="Ramesh Singh" userId="bd8c7a9c51f4a2fa" providerId="LiveId" clId="{70926608-AE98-488C-83D8-DA8219528D49}" dt="2019-02-07T15:08:19.421" v="325" actId="1076"/>
        <pc:sldMkLst>
          <pc:docMk/>
          <pc:sldMk cId="0" sldId="259"/>
        </pc:sldMkLst>
        <pc:picChg chg="mod">
          <ac:chgData name="Ramesh Singh" userId="bd8c7a9c51f4a2fa" providerId="LiveId" clId="{70926608-AE98-488C-83D8-DA8219528D49}" dt="2019-02-07T15:08:19.421" v="325" actId="1076"/>
          <ac:picMkLst>
            <pc:docMk/>
            <pc:sldMk cId="0" sldId="259"/>
            <ac:picMk id="100" creationId="{00000000-0000-0000-0000-000000000000}"/>
          </ac:picMkLst>
        </pc:picChg>
      </pc:sldChg>
      <pc:sldChg chg="addSp delSp modSp">
        <pc:chgData name="Ramesh Singh" userId="bd8c7a9c51f4a2fa" providerId="LiveId" clId="{70926608-AE98-488C-83D8-DA8219528D49}" dt="2019-02-07T14:14:02.364" v="49" actId="2711"/>
        <pc:sldMkLst>
          <pc:docMk/>
          <pc:sldMk cId="0" sldId="260"/>
        </pc:sldMkLst>
        <pc:spChg chg="add mod">
          <ac:chgData name="Ramesh Singh" userId="bd8c7a9c51f4a2fa" providerId="LiveId" clId="{70926608-AE98-488C-83D8-DA8219528D49}" dt="2019-02-07T14:14:02.364" v="49" actId="2711"/>
          <ac:spMkLst>
            <pc:docMk/>
            <pc:sldMk cId="0" sldId="260"/>
            <ac:spMk id="2" creationId="{7530F167-C74B-4474-B854-EB1FCDEDB909}"/>
          </ac:spMkLst>
        </pc:spChg>
        <pc:spChg chg="del">
          <ac:chgData name="Ramesh Singh" userId="bd8c7a9c51f4a2fa" providerId="LiveId" clId="{70926608-AE98-488C-83D8-DA8219528D49}" dt="2019-02-07T14:12:28.786" v="38" actId="478"/>
          <ac:spMkLst>
            <pc:docMk/>
            <pc:sldMk cId="0" sldId="260"/>
            <ac:spMk id="117" creationId="{00000000-0000-0000-0000-000000000000}"/>
          </ac:spMkLst>
        </pc:spChg>
      </pc:sldChg>
      <pc:sldChg chg="modSp">
        <pc:chgData name="Ramesh Singh" userId="bd8c7a9c51f4a2fa" providerId="LiveId" clId="{70926608-AE98-488C-83D8-DA8219528D49}" dt="2019-02-07T15:07:42.064" v="318" actId="14100"/>
        <pc:sldMkLst>
          <pc:docMk/>
          <pc:sldMk cId="0" sldId="261"/>
        </pc:sldMkLst>
        <pc:spChg chg="mod">
          <ac:chgData name="Ramesh Singh" userId="bd8c7a9c51f4a2fa" providerId="LiveId" clId="{70926608-AE98-488C-83D8-DA8219528D49}" dt="2019-02-07T15:07:42.064" v="318" actId="14100"/>
          <ac:spMkLst>
            <pc:docMk/>
            <pc:sldMk cId="0" sldId="261"/>
            <ac:spMk id="123" creationId="{00000000-0000-0000-0000-000000000000}"/>
          </ac:spMkLst>
        </pc:spChg>
      </pc:sldChg>
      <pc:sldChg chg="modSp">
        <pc:chgData name="Ramesh Singh" userId="bd8c7a9c51f4a2fa" providerId="LiveId" clId="{70926608-AE98-488C-83D8-DA8219528D49}" dt="2019-02-07T15:07:32.115" v="316" actId="207"/>
        <pc:sldMkLst>
          <pc:docMk/>
          <pc:sldMk cId="0" sldId="262"/>
        </pc:sldMkLst>
        <pc:spChg chg="mod">
          <ac:chgData name="Ramesh Singh" userId="bd8c7a9c51f4a2fa" providerId="LiveId" clId="{70926608-AE98-488C-83D8-DA8219528D49}" dt="2019-02-07T15:07:32.115" v="316" actId="207"/>
          <ac:spMkLst>
            <pc:docMk/>
            <pc:sldMk cId="0" sldId="262"/>
            <ac:spMk id="128" creationId="{00000000-0000-0000-0000-000000000000}"/>
          </ac:spMkLst>
        </pc:spChg>
      </pc:sldChg>
      <pc:sldChg chg="modSp">
        <pc:chgData name="Ramesh Singh" userId="bd8c7a9c51f4a2fa" providerId="LiveId" clId="{70926608-AE98-488C-83D8-DA8219528D49}" dt="2019-02-07T15:07:03.508" v="314" actId="207"/>
        <pc:sldMkLst>
          <pc:docMk/>
          <pc:sldMk cId="0" sldId="263"/>
        </pc:sldMkLst>
        <pc:spChg chg="mod">
          <ac:chgData name="Ramesh Singh" userId="bd8c7a9c51f4a2fa" providerId="LiveId" clId="{70926608-AE98-488C-83D8-DA8219528D49}" dt="2019-02-07T15:07:03.508" v="314" actId="207"/>
          <ac:spMkLst>
            <pc:docMk/>
            <pc:sldMk cId="0" sldId="263"/>
            <ac:spMk id="134" creationId="{00000000-0000-0000-0000-000000000000}"/>
          </ac:spMkLst>
        </pc:spChg>
      </pc:sldChg>
      <pc:sldChg chg="modNotesTx">
        <pc:chgData name="Ramesh Singh" userId="bd8c7a9c51f4a2fa" providerId="LiveId" clId="{70926608-AE98-488C-83D8-DA8219528D49}" dt="2019-02-07T15:15:37.213" v="377" actId="20577"/>
        <pc:sldMkLst>
          <pc:docMk/>
          <pc:sldMk cId="0" sldId="265"/>
        </pc:sldMkLst>
      </pc:sldChg>
      <pc:sldChg chg="ord">
        <pc:chgData name="Ramesh Singh" userId="bd8c7a9c51f4a2fa" providerId="LiveId" clId="{70926608-AE98-488C-83D8-DA8219528D49}" dt="2019-02-07T15:15:06.062" v="375"/>
        <pc:sldMkLst>
          <pc:docMk/>
          <pc:sldMk cId="0" sldId="266"/>
        </pc:sldMkLst>
      </pc:sldChg>
      <pc:sldChg chg="modSp">
        <pc:chgData name="Ramesh Singh" userId="bd8c7a9c51f4a2fa" providerId="LiveId" clId="{70926608-AE98-488C-83D8-DA8219528D49}" dt="2019-02-07T14:45:54.257" v="140" actId="20577"/>
        <pc:sldMkLst>
          <pc:docMk/>
          <pc:sldMk cId="0" sldId="270"/>
        </pc:sldMkLst>
        <pc:spChg chg="mod">
          <ac:chgData name="Ramesh Singh" userId="bd8c7a9c51f4a2fa" providerId="LiveId" clId="{70926608-AE98-488C-83D8-DA8219528D49}" dt="2019-02-07T14:45:54.257" v="140" actId="20577"/>
          <ac:spMkLst>
            <pc:docMk/>
            <pc:sldMk cId="0" sldId="270"/>
            <ac:spMk id="179" creationId="{00000000-0000-0000-0000-000000000000}"/>
          </ac:spMkLst>
        </pc:spChg>
      </pc:sldChg>
      <pc:sldChg chg="modSp del">
        <pc:chgData name="Ramesh Singh" userId="bd8c7a9c51f4a2fa" providerId="LiveId" clId="{70926608-AE98-488C-83D8-DA8219528D49}" dt="2019-02-07T14:08:49.335" v="34" actId="2696"/>
        <pc:sldMkLst>
          <pc:docMk/>
          <pc:sldMk cId="0" sldId="271"/>
        </pc:sldMkLst>
        <pc:picChg chg="mod">
          <ac:chgData name="Ramesh Singh" userId="bd8c7a9c51f4a2fa" providerId="LiveId" clId="{70926608-AE98-488C-83D8-DA8219528D49}" dt="2019-02-07T14:08:17.889" v="28" actId="14100"/>
          <ac:picMkLst>
            <pc:docMk/>
            <pc:sldMk cId="0" sldId="271"/>
            <ac:picMk id="2" creationId="{3DAC164B-0F79-4C5E-BBFA-05F780531748}"/>
          </ac:picMkLst>
        </pc:picChg>
      </pc:sldChg>
      <pc:sldChg chg="addSp delSp modSp modNotesTx">
        <pc:chgData name="Ramesh Singh" userId="bd8c7a9c51f4a2fa" providerId="LiveId" clId="{70926608-AE98-488C-83D8-DA8219528D49}" dt="2019-02-07T14:59:06.815" v="266" actId="478"/>
        <pc:sldMkLst>
          <pc:docMk/>
          <pc:sldMk cId="0" sldId="272"/>
        </pc:sldMkLst>
        <pc:picChg chg="add del">
          <ac:chgData name="Ramesh Singh" userId="bd8c7a9c51f4a2fa" providerId="LiveId" clId="{70926608-AE98-488C-83D8-DA8219528D49}" dt="2019-02-07T14:59:06.815" v="266" actId="478"/>
          <ac:picMkLst>
            <pc:docMk/>
            <pc:sldMk cId="0" sldId="272"/>
            <ac:picMk id="3" creationId="{20F23252-454C-4AF8-93D6-89411901A174}"/>
          </ac:picMkLst>
        </pc:picChg>
        <pc:picChg chg="add del mod">
          <ac:chgData name="Ramesh Singh" userId="bd8c7a9c51f4a2fa" providerId="LiveId" clId="{70926608-AE98-488C-83D8-DA8219528D49}" dt="2019-02-07T14:59:04.808" v="265" actId="478"/>
          <ac:picMkLst>
            <pc:docMk/>
            <pc:sldMk cId="0" sldId="272"/>
            <ac:picMk id="5" creationId="{18F8B657-2DAF-4EAF-AEAA-00BFA067C3AE}"/>
          </ac:picMkLst>
        </pc:picChg>
      </pc:sldChg>
      <pc:sldChg chg="modSp">
        <pc:chgData name="Ramesh Singh" userId="bd8c7a9c51f4a2fa" providerId="LiveId" clId="{70926608-AE98-488C-83D8-DA8219528D49}" dt="2019-02-07T15:12:22.446" v="374" actId="1076"/>
        <pc:sldMkLst>
          <pc:docMk/>
          <pc:sldMk cId="1896173271" sldId="274"/>
        </pc:sldMkLst>
        <pc:spChg chg="mod">
          <ac:chgData name="Ramesh Singh" userId="bd8c7a9c51f4a2fa" providerId="LiveId" clId="{70926608-AE98-488C-83D8-DA8219528D49}" dt="2019-02-07T15:12:22.446" v="374" actId="1076"/>
          <ac:spMkLst>
            <pc:docMk/>
            <pc:sldMk cId="1896173271" sldId="274"/>
            <ac:spMk id="2" creationId="{9476D5A4-2319-454A-B8BB-05C3F6A0BF12}"/>
          </ac:spMkLst>
        </pc:spChg>
      </pc:sldChg>
      <pc:sldChg chg="addSp modSp">
        <pc:chgData name="Ramesh Singh" userId="bd8c7a9c51f4a2fa" providerId="LiveId" clId="{70926608-AE98-488C-83D8-DA8219528D49}" dt="2019-02-07T15:20:46.303" v="398" actId="1076"/>
        <pc:sldMkLst>
          <pc:docMk/>
          <pc:sldMk cId="3089907499" sldId="574"/>
        </pc:sldMkLst>
        <pc:spChg chg="add mod">
          <ac:chgData name="Ramesh Singh" userId="bd8c7a9c51f4a2fa" providerId="LiveId" clId="{70926608-AE98-488C-83D8-DA8219528D49}" dt="2019-02-07T15:20:46.303" v="398" actId="1076"/>
          <ac:spMkLst>
            <pc:docMk/>
            <pc:sldMk cId="3089907499" sldId="574"/>
            <ac:spMk id="3" creationId="{DE37A166-3F59-48C7-91FC-7A5A812124B4}"/>
          </ac:spMkLst>
        </pc:spChg>
        <pc:graphicFrameChg chg="mod">
          <ac:chgData name="Ramesh Singh" userId="bd8c7a9c51f4a2fa" providerId="LiveId" clId="{70926608-AE98-488C-83D8-DA8219528D49}" dt="2019-02-07T15:20:18.698" v="384" actId="1076"/>
          <ac:graphicFrameMkLst>
            <pc:docMk/>
            <pc:sldMk cId="3089907499" sldId="574"/>
            <ac:graphicFrameMk id="4" creationId="{00000000-0000-0000-0000-000000000000}"/>
          </ac:graphicFrameMkLst>
        </pc:graphicFrameChg>
      </pc:sldChg>
      <pc:sldChg chg="addSp modSp">
        <pc:chgData name="Ramesh Singh" userId="bd8c7a9c51f4a2fa" providerId="LiveId" clId="{70926608-AE98-488C-83D8-DA8219528D49}" dt="2019-02-07T14:08:39.940" v="33" actId="1076"/>
        <pc:sldMkLst>
          <pc:docMk/>
          <pc:sldMk cId="761828952" sldId="575"/>
        </pc:sldMkLst>
        <pc:spChg chg="add">
          <ac:chgData name="Ramesh Singh" userId="bd8c7a9c51f4a2fa" providerId="LiveId" clId="{70926608-AE98-488C-83D8-DA8219528D49}" dt="2019-02-07T14:08:09.645" v="27"/>
          <ac:spMkLst>
            <pc:docMk/>
            <pc:sldMk cId="761828952" sldId="575"/>
            <ac:spMk id="3" creationId="{75011FB4-B299-4122-A7F4-36DA0A077FFC}"/>
          </ac:spMkLst>
        </pc:spChg>
        <pc:picChg chg="mod">
          <ac:chgData name="Ramesh Singh" userId="bd8c7a9c51f4a2fa" providerId="LiveId" clId="{70926608-AE98-488C-83D8-DA8219528D49}" dt="2019-02-07T14:08:39.940" v="33" actId="1076"/>
          <ac:picMkLst>
            <pc:docMk/>
            <pc:sldMk cId="761828952" sldId="575"/>
            <ac:picMk id="2050" creationId="{5C2AEA32-772E-49BD-9D3C-A2CACFF9DDDB}"/>
          </ac:picMkLst>
        </pc:picChg>
      </pc:sldChg>
      <pc:sldChg chg="addSp modSp">
        <pc:chgData name="Ramesh Singh" userId="bd8c7a9c51f4a2fa" providerId="LiveId" clId="{70926608-AE98-488C-83D8-DA8219528D49}" dt="2019-02-07T15:04:37.248" v="310" actId="2711"/>
        <pc:sldMkLst>
          <pc:docMk/>
          <pc:sldMk cId="2562853588" sldId="576"/>
        </pc:sldMkLst>
        <pc:spChg chg="add mod">
          <ac:chgData name="Ramesh Singh" userId="bd8c7a9c51f4a2fa" providerId="LiveId" clId="{70926608-AE98-488C-83D8-DA8219528D49}" dt="2019-02-07T15:04:37.248" v="310" actId="2711"/>
          <ac:spMkLst>
            <pc:docMk/>
            <pc:sldMk cId="2562853588" sldId="576"/>
            <ac:spMk id="4" creationId="{C371C251-0955-4BB2-962B-CA64D4FD7FDE}"/>
          </ac:spMkLst>
        </pc:spChg>
        <pc:picChg chg="add mod">
          <ac:chgData name="Ramesh Singh" userId="bd8c7a9c51f4a2fa" providerId="LiveId" clId="{70926608-AE98-488C-83D8-DA8219528D49}" dt="2019-02-07T15:03:53.052" v="296" actId="1076"/>
          <ac:picMkLst>
            <pc:docMk/>
            <pc:sldMk cId="2562853588" sldId="576"/>
            <ac:picMk id="3" creationId="{2B694518-471B-4E88-BD63-E11FF327BAA3}"/>
          </ac:picMkLst>
        </pc:picChg>
      </pc:sldChg>
      <pc:sldChg chg="addSp modSp add">
        <pc:chgData name="Ramesh Singh" userId="bd8c7a9c51f4a2fa" providerId="LiveId" clId="{70926608-AE98-488C-83D8-DA8219528D49}" dt="2019-02-07T15:04:11.903" v="305" actId="20577"/>
        <pc:sldMkLst>
          <pc:docMk/>
          <pc:sldMk cId="3535026579" sldId="577"/>
        </pc:sldMkLst>
        <pc:spChg chg="mod">
          <ac:chgData name="Ramesh Singh" userId="bd8c7a9c51f4a2fa" providerId="LiveId" clId="{70926608-AE98-488C-83D8-DA8219528D49}" dt="2019-02-07T15:04:11.903" v="305" actId="20577"/>
          <ac:spMkLst>
            <pc:docMk/>
            <pc:sldMk cId="3535026579" sldId="577"/>
            <ac:spMk id="2" creationId="{E8205D29-1B50-4A6B-8283-CEAB684AC973}"/>
          </ac:spMkLst>
        </pc:spChg>
        <pc:picChg chg="add mod">
          <ac:chgData name="Ramesh Singh" userId="bd8c7a9c51f4a2fa" providerId="LiveId" clId="{70926608-AE98-488C-83D8-DA8219528D49}" dt="2019-02-07T14:08:33.243" v="32" actId="1076"/>
          <ac:picMkLst>
            <pc:docMk/>
            <pc:sldMk cId="3535026579" sldId="577"/>
            <ac:picMk id="3" creationId="{6AC88543-8A4B-45B7-8605-B496C220FE13}"/>
          </ac:picMkLst>
        </pc:picChg>
      </pc:sldChg>
      <pc:sldChg chg="addSp delSp modSp add">
        <pc:chgData name="Ramesh Singh" userId="bd8c7a9c51f4a2fa" providerId="LiveId" clId="{70926608-AE98-488C-83D8-DA8219528D49}" dt="2019-02-07T14:45:37.597" v="139" actId="1076"/>
        <pc:sldMkLst>
          <pc:docMk/>
          <pc:sldMk cId="4090252479" sldId="578"/>
        </pc:sldMkLst>
        <pc:spChg chg="del">
          <ac:chgData name="Ramesh Singh" userId="bd8c7a9c51f4a2fa" providerId="LiveId" clId="{70926608-AE98-488C-83D8-DA8219528D49}" dt="2019-02-07T14:11:05.987" v="36" actId="478"/>
          <ac:spMkLst>
            <pc:docMk/>
            <pc:sldMk cId="4090252479" sldId="578"/>
            <ac:spMk id="2" creationId="{F313011C-9AB9-44B9-907D-2622FEA1E332}"/>
          </ac:spMkLst>
        </pc:spChg>
        <pc:spChg chg="del">
          <ac:chgData name="Ramesh Singh" userId="bd8c7a9c51f4a2fa" providerId="LiveId" clId="{70926608-AE98-488C-83D8-DA8219528D49}" dt="2019-02-07T14:11:09.538" v="37" actId="478"/>
          <ac:spMkLst>
            <pc:docMk/>
            <pc:sldMk cId="4090252479" sldId="578"/>
            <ac:spMk id="3" creationId="{E37CCA1E-A863-4587-81CD-7357316A7A18}"/>
          </ac:spMkLst>
        </pc:spChg>
        <pc:spChg chg="add mod">
          <ac:chgData name="Ramesh Singh" userId="bd8c7a9c51f4a2fa" providerId="LiveId" clId="{70926608-AE98-488C-83D8-DA8219528D49}" dt="2019-02-07T14:45:32.174" v="138" actId="14100"/>
          <ac:spMkLst>
            <pc:docMk/>
            <pc:sldMk cId="4090252479" sldId="578"/>
            <ac:spMk id="5" creationId="{F952EBD8-A280-455F-A745-9D7E7D08D342}"/>
          </ac:spMkLst>
        </pc:spChg>
        <pc:spChg chg="add mod">
          <ac:chgData name="Ramesh Singh" userId="bd8c7a9c51f4a2fa" providerId="LiveId" clId="{70926608-AE98-488C-83D8-DA8219528D49}" dt="2019-02-07T14:45:37.597" v="139" actId="1076"/>
          <ac:spMkLst>
            <pc:docMk/>
            <pc:sldMk cId="4090252479" sldId="578"/>
            <ac:spMk id="6" creationId="{249A1A83-331F-465D-8289-B8AF21894E31}"/>
          </ac:spMkLst>
        </pc:spChg>
        <pc:picChg chg="add">
          <ac:chgData name="Ramesh Singh" userId="bd8c7a9c51f4a2fa" providerId="LiveId" clId="{70926608-AE98-488C-83D8-DA8219528D49}" dt="2019-02-07T14:43:56.266" v="116"/>
          <ac:picMkLst>
            <pc:docMk/>
            <pc:sldMk cId="4090252479" sldId="578"/>
            <ac:picMk id="4" creationId="{46E7FF38-6041-4EF3-9064-48A88BD0FD95}"/>
          </ac:picMkLst>
        </pc:picChg>
        <pc:picChg chg="add del">
          <ac:chgData name="Ramesh Singh" userId="bd8c7a9c51f4a2fa" providerId="LiveId" clId="{70926608-AE98-488C-83D8-DA8219528D49}" dt="2019-02-07T14:43:54.843" v="115" actId="478"/>
          <ac:picMkLst>
            <pc:docMk/>
            <pc:sldMk cId="4090252479" sldId="578"/>
            <ac:picMk id="2050" creationId="{CE58F247-AE36-4C29-8894-ECC4A9C8ABA5}"/>
          </ac:picMkLst>
        </pc:picChg>
      </pc:sldChg>
      <pc:sldChg chg="addSp delSp modSp add">
        <pc:chgData name="Ramesh Singh" userId="bd8c7a9c51f4a2fa" providerId="LiveId" clId="{70926608-AE98-488C-83D8-DA8219528D49}" dt="2019-02-07T14:29:14.581" v="109" actId="255"/>
        <pc:sldMkLst>
          <pc:docMk/>
          <pc:sldMk cId="1495474004" sldId="579"/>
        </pc:sldMkLst>
        <pc:spChg chg="del">
          <ac:chgData name="Ramesh Singh" userId="bd8c7a9c51f4a2fa" providerId="LiveId" clId="{70926608-AE98-488C-83D8-DA8219528D49}" dt="2019-02-07T14:16:11.119" v="51" actId="478"/>
          <ac:spMkLst>
            <pc:docMk/>
            <pc:sldMk cId="1495474004" sldId="579"/>
            <ac:spMk id="2" creationId="{60549A49-12FF-416E-A80E-AE50A3F5BA09}"/>
          </ac:spMkLst>
        </pc:spChg>
        <pc:spChg chg="del">
          <ac:chgData name="Ramesh Singh" userId="bd8c7a9c51f4a2fa" providerId="LiveId" clId="{70926608-AE98-488C-83D8-DA8219528D49}" dt="2019-02-07T14:16:17.342" v="52" actId="478"/>
          <ac:spMkLst>
            <pc:docMk/>
            <pc:sldMk cId="1495474004" sldId="579"/>
            <ac:spMk id="3" creationId="{8DE23B44-EC91-4B8C-B5AF-04E2BBBF41A4}"/>
          </ac:spMkLst>
        </pc:spChg>
        <pc:spChg chg="add mod">
          <ac:chgData name="Ramesh Singh" userId="bd8c7a9c51f4a2fa" providerId="LiveId" clId="{70926608-AE98-488C-83D8-DA8219528D49}" dt="2019-02-07T14:29:14.581" v="109" actId="255"/>
          <ac:spMkLst>
            <pc:docMk/>
            <pc:sldMk cId="1495474004" sldId="579"/>
            <ac:spMk id="5" creationId="{BF1C2DFF-1E93-45F4-AE7D-8A15CEE1C2F1}"/>
          </ac:spMkLst>
        </pc:spChg>
        <pc:picChg chg="add mod">
          <ac:chgData name="Ramesh Singh" userId="bd8c7a9c51f4a2fa" providerId="LiveId" clId="{70926608-AE98-488C-83D8-DA8219528D49}" dt="2019-02-07T14:18:55.953" v="68" actId="1076"/>
          <ac:picMkLst>
            <pc:docMk/>
            <pc:sldMk cId="1495474004" sldId="579"/>
            <ac:picMk id="4" creationId="{70AF028D-F796-4060-A452-CB33E0DEFD1C}"/>
          </ac:picMkLst>
        </pc:picChg>
      </pc:sldChg>
      <pc:sldChg chg="addSp delSp add del">
        <pc:chgData name="Ramesh Singh" userId="bd8c7a9c51f4a2fa" providerId="LiveId" clId="{70926608-AE98-488C-83D8-DA8219528D49}" dt="2019-02-07T14:54:23.544" v="230" actId="2696"/>
        <pc:sldMkLst>
          <pc:docMk/>
          <pc:sldMk cId="3393394596" sldId="580"/>
        </pc:sldMkLst>
        <pc:spChg chg="del">
          <ac:chgData name="Ramesh Singh" userId="bd8c7a9c51f4a2fa" providerId="LiveId" clId="{70926608-AE98-488C-83D8-DA8219528D49}" dt="2019-02-07T14:37:25.241" v="111" actId="478"/>
          <ac:spMkLst>
            <pc:docMk/>
            <pc:sldMk cId="3393394596" sldId="580"/>
            <ac:spMk id="2" creationId="{E14CCA8D-1519-4B32-87ED-171637AC1AB0}"/>
          </ac:spMkLst>
        </pc:spChg>
        <pc:spChg chg="del">
          <ac:chgData name="Ramesh Singh" userId="bd8c7a9c51f4a2fa" providerId="LiveId" clId="{70926608-AE98-488C-83D8-DA8219528D49}" dt="2019-02-07T14:37:27.447" v="112" actId="478"/>
          <ac:spMkLst>
            <pc:docMk/>
            <pc:sldMk cId="3393394596" sldId="580"/>
            <ac:spMk id="3" creationId="{21320580-F7A2-478F-AA6C-3DC63CFBC227}"/>
          </ac:spMkLst>
        </pc:spChg>
        <pc:picChg chg="add">
          <ac:chgData name="Ramesh Singh" userId="bd8c7a9c51f4a2fa" providerId="LiveId" clId="{70926608-AE98-488C-83D8-DA8219528D49}" dt="2019-02-07T14:37:32.560" v="113"/>
          <ac:picMkLst>
            <pc:docMk/>
            <pc:sldMk cId="3393394596" sldId="580"/>
            <ac:picMk id="1026" creationId="{7E035DBF-E230-4C39-99EF-4F21BC7182B6}"/>
          </ac:picMkLst>
        </pc:picChg>
      </pc:sldChg>
      <pc:sldChg chg="addSp delSp modSp add">
        <pc:chgData name="Ramesh Singh" userId="bd8c7a9c51f4a2fa" providerId="LiveId" clId="{70926608-AE98-488C-83D8-DA8219528D49}" dt="2019-02-07T15:21:44.085" v="459" actId="120"/>
        <pc:sldMkLst>
          <pc:docMk/>
          <pc:sldMk cId="4112424429" sldId="580"/>
        </pc:sldMkLst>
        <pc:spChg chg="mod">
          <ac:chgData name="Ramesh Singh" userId="bd8c7a9c51f4a2fa" providerId="LiveId" clId="{70926608-AE98-488C-83D8-DA8219528D49}" dt="2019-02-07T15:21:44.085" v="459" actId="120"/>
          <ac:spMkLst>
            <pc:docMk/>
            <pc:sldMk cId="4112424429" sldId="580"/>
            <ac:spMk id="2" creationId="{EE25AB7E-D4EB-44F1-907B-43674214010C}"/>
          </ac:spMkLst>
        </pc:spChg>
        <pc:picChg chg="add del mod">
          <ac:chgData name="Ramesh Singh" userId="bd8c7a9c51f4a2fa" providerId="LiveId" clId="{70926608-AE98-488C-83D8-DA8219528D49}" dt="2019-02-07T14:59:51.632" v="273" actId="478"/>
          <ac:picMkLst>
            <pc:docMk/>
            <pc:sldMk cId="4112424429" sldId="580"/>
            <ac:picMk id="4" creationId="{526815AD-AF54-4241-BF70-56283569F2FF}"/>
          </ac:picMkLst>
        </pc:picChg>
        <pc:picChg chg="add del mod">
          <ac:chgData name="Ramesh Singh" userId="bd8c7a9c51f4a2fa" providerId="LiveId" clId="{70926608-AE98-488C-83D8-DA8219528D49}" dt="2019-02-07T14:59:51.632" v="273" actId="478"/>
          <ac:picMkLst>
            <pc:docMk/>
            <pc:sldMk cId="4112424429" sldId="580"/>
            <ac:picMk id="6" creationId="{D58DA476-0D82-4892-88EB-01CE69A1A522}"/>
          </ac:picMkLst>
        </pc:picChg>
        <pc:picChg chg="add mod">
          <ac:chgData name="Ramesh Singh" userId="bd8c7a9c51f4a2fa" providerId="LiveId" clId="{70926608-AE98-488C-83D8-DA8219528D49}" dt="2019-02-07T15:01:36.829" v="282" actId="14100"/>
          <ac:picMkLst>
            <pc:docMk/>
            <pc:sldMk cId="4112424429" sldId="580"/>
            <ac:picMk id="8" creationId="{011A1812-924E-4D93-8C26-285C645A67DE}"/>
          </ac:picMkLst>
        </pc:picChg>
        <pc:picChg chg="add mod">
          <ac:chgData name="Ramesh Singh" userId="bd8c7a9c51f4a2fa" providerId="LiveId" clId="{70926608-AE98-488C-83D8-DA8219528D49}" dt="2019-02-07T15:01:40.928" v="283" actId="14100"/>
          <ac:picMkLst>
            <pc:docMk/>
            <pc:sldMk cId="4112424429" sldId="580"/>
            <ac:picMk id="10" creationId="{F6B312E3-47FF-4CBC-8B68-DFCFA1FA8BA8}"/>
          </ac:picMkLst>
        </pc:picChg>
      </pc:sldChg>
      <pc:sldChg chg="modSp add del">
        <pc:chgData name="Ramesh Singh" userId="bd8c7a9c51f4a2fa" providerId="LiveId" clId="{70926608-AE98-488C-83D8-DA8219528D49}" dt="2019-02-07T15:10:16.654" v="373" actId="2696"/>
        <pc:sldMkLst>
          <pc:docMk/>
          <pc:sldMk cId="287669256" sldId="581"/>
        </pc:sldMkLst>
        <pc:spChg chg="mod">
          <ac:chgData name="Ramesh Singh" userId="bd8c7a9c51f4a2fa" providerId="LiveId" clId="{70926608-AE98-488C-83D8-DA8219528D49}" dt="2019-02-07T15:09:24.137" v="362" actId="20577"/>
          <ac:spMkLst>
            <pc:docMk/>
            <pc:sldMk cId="287669256" sldId="581"/>
            <ac:spMk id="2" creationId="{070BAB1D-33FF-4BCF-9665-46096B03E4A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2ED308-E42A-43C9-90E4-BEDEF67C4537}"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n-US"/>
        </a:p>
      </dgm:t>
    </dgm:pt>
    <dgm:pt modelId="{420152D1-52F1-4A33-8576-F3309F9D4655}">
      <dgm:prSet custT="1"/>
      <dgm:spPr/>
      <dgm:t>
        <a:bodyPr/>
        <a:lstStyle/>
        <a:p>
          <a:r>
            <a:rPr lang="en-US" sz="900" dirty="0"/>
            <a:t>Insurance</a:t>
          </a:r>
        </a:p>
      </dgm:t>
    </dgm:pt>
    <dgm:pt modelId="{7D8EDBE5-D592-4A66-B877-35B7C9CEF472}" type="parTrans" cxnId="{FBA9D631-69C8-4998-A82A-38052EC28A0A}">
      <dgm:prSet/>
      <dgm:spPr/>
      <dgm:t>
        <a:bodyPr/>
        <a:lstStyle/>
        <a:p>
          <a:endParaRPr lang="en-US" sz="2000"/>
        </a:p>
      </dgm:t>
    </dgm:pt>
    <dgm:pt modelId="{B366743F-3B86-42F6-932B-4FF2D9F87386}" type="sibTrans" cxnId="{FBA9D631-69C8-4998-A82A-38052EC28A0A}">
      <dgm:prSet/>
      <dgm:spPr/>
      <dgm:t>
        <a:bodyPr/>
        <a:lstStyle/>
        <a:p>
          <a:endParaRPr lang="en-US" sz="2000"/>
        </a:p>
      </dgm:t>
    </dgm:pt>
    <dgm:pt modelId="{B781F070-6678-4767-8766-5E811E3F126B}">
      <dgm:prSet custT="1"/>
      <dgm:spPr/>
      <dgm:t>
        <a:bodyPr/>
        <a:lstStyle/>
        <a:p>
          <a:r>
            <a:rPr lang="en-US" sz="600" dirty="0"/>
            <a:t>Claims prediction</a:t>
          </a:r>
        </a:p>
      </dgm:t>
    </dgm:pt>
    <dgm:pt modelId="{CD185CEC-5616-4E4C-90F7-0D52CE78D29B}" type="parTrans" cxnId="{4173100E-F831-4E57-B6E9-22E357F7BB26}">
      <dgm:prSet/>
      <dgm:spPr/>
      <dgm:t>
        <a:bodyPr/>
        <a:lstStyle/>
        <a:p>
          <a:endParaRPr lang="en-US" sz="2000"/>
        </a:p>
      </dgm:t>
    </dgm:pt>
    <dgm:pt modelId="{EA2B800F-D1F3-4DAB-99B9-24E487E4472E}" type="sibTrans" cxnId="{4173100E-F831-4E57-B6E9-22E357F7BB26}">
      <dgm:prSet/>
      <dgm:spPr/>
      <dgm:t>
        <a:bodyPr/>
        <a:lstStyle/>
        <a:p>
          <a:endParaRPr lang="en-US" sz="2000"/>
        </a:p>
      </dgm:t>
    </dgm:pt>
    <dgm:pt modelId="{E5514E1B-7873-40AD-8EA4-495B6BB9C916}">
      <dgm:prSet custT="1"/>
      <dgm:spPr/>
      <dgm:t>
        <a:bodyPr/>
        <a:lstStyle/>
        <a:p>
          <a:r>
            <a:rPr lang="en-US" sz="600" dirty="0"/>
            <a:t>Claims handling</a:t>
          </a:r>
        </a:p>
      </dgm:t>
    </dgm:pt>
    <dgm:pt modelId="{867E3CEC-63DC-4B54-917F-002A465B3916}" type="parTrans" cxnId="{2D5BAB6A-6C59-48F9-943A-97DE4E872452}">
      <dgm:prSet/>
      <dgm:spPr/>
      <dgm:t>
        <a:bodyPr/>
        <a:lstStyle/>
        <a:p>
          <a:endParaRPr lang="en-US" sz="2000"/>
        </a:p>
      </dgm:t>
    </dgm:pt>
    <dgm:pt modelId="{111D705B-8348-4B02-8466-7C7BDC11B9D7}" type="sibTrans" cxnId="{2D5BAB6A-6C59-48F9-943A-97DE4E872452}">
      <dgm:prSet/>
      <dgm:spPr/>
      <dgm:t>
        <a:bodyPr/>
        <a:lstStyle/>
        <a:p>
          <a:endParaRPr lang="en-US" sz="2000"/>
        </a:p>
      </dgm:t>
    </dgm:pt>
    <dgm:pt modelId="{2491C437-64DB-4BAA-9FAA-AC42571741C2}">
      <dgm:prSet custT="1"/>
      <dgm:spPr/>
      <dgm:t>
        <a:bodyPr/>
        <a:lstStyle/>
        <a:p>
          <a:r>
            <a:rPr lang="en-US" sz="600" dirty="0"/>
            <a:t>Price sensitivity</a:t>
          </a:r>
        </a:p>
      </dgm:t>
    </dgm:pt>
    <dgm:pt modelId="{8094A844-1AC6-4A38-AE67-90EA9759D74B}" type="parTrans" cxnId="{564C9D33-26E9-496C-B6EE-069E74A8668C}">
      <dgm:prSet/>
      <dgm:spPr/>
      <dgm:t>
        <a:bodyPr/>
        <a:lstStyle/>
        <a:p>
          <a:endParaRPr lang="en-US" sz="2000"/>
        </a:p>
      </dgm:t>
    </dgm:pt>
    <dgm:pt modelId="{1BCDAAEE-21E1-4571-913F-F20D5BD375C3}" type="sibTrans" cxnId="{564C9D33-26E9-496C-B6EE-069E74A8668C}">
      <dgm:prSet/>
      <dgm:spPr/>
      <dgm:t>
        <a:bodyPr/>
        <a:lstStyle/>
        <a:p>
          <a:endParaRPr lang="en-US" sz="2000"/>
        </a:p>
      </dgm:t>
    </dgm:pt>
    <dgm:pt modelId="{590CE334-2669-4825-A127-E387FC7F999A}">
      <dgm:prSet custT="1"/>
      <dgm:spPr/>
      <dgm:t>
        <a:bodyPr/>
        <a:lstStyle/>
        <a:p>
          <a:r>
            <a:rPr lang="en-US" sz="600" dirty="0"/>
            <a:t>Investments</a:t>
          </a:r>
        </a:p>
      </dgm:t>
    </dgm:pt>
    <dgm:pt modelId="{94988A0D-A1C4-4110-8025-6DAD76B9D9A5}" type="parTrans" cxnId="{1BE58AF8-F063-4976-BCCA-4EF89E48BA3E}">
      <dgm:prSet/>
      <dgm:spPr/>
      <dgm:t>
        <a:bodyPr/>
        <a:lstStyle/>
        <a:p>
          <a:endParaRPr lang="en-US" sz="2000"/>
        </a:p>
      </dgm:t>
    </dgm:pt>
    <dgm:pt modelId="{EC779198-47A4-4081-9F65-3523F6190A77}" type="sibTrans" cxnId="{1BE58AF8-F063-4976-BCCA-4EF89E48BA3E}">
      <dgm:prSet/>
      <dgm:spPr/>
      <dgm:t>
        <a:bodyPr/>
        <a:lstStyle/>
        <a:p>
          <a:endParaRPr lang="en-US" sz="2000"/>
        </a:p>
      </dgm:t>
    </dgm:pt>
    <dgm:pt modelId="{E2A4F4B7-F1BE-4D04-AABA-02723E2F5F88}">
      <dgm:prSet custT="1"/>
      <dgm:spPr/>
      <dgm:t>
        <a:bodyPr/>
        <a:lstStyle/>
        <a:p>
          <a:r>
            <a:rPr lang="en-US" sz="600" dirty="0"/>
            <a:t>Agent &amp; branch performance</a:t>
          </a:r>
        </a:p>
      </dgm:t>
    </dgm:pt>
    <dgm:pt modelId="{EB0992EE-3159-44ED-947D-65A9278612D7}" type="parTrans" cxnId="{559A369D-CF57-4311-A758-717EF740DD3C}">
      <dgm:prSet/>
      <dgm:spPr/>
      <dgm:t>
        <a:bodyPr/>
        <a:lstStyle/>
        <a:p>
          <a:endParaRPr lang="en-US" sz="2000"/>
        </a:p>
      </dgm:t>
    </dgm:pt>
    <dgm:pt modelId="{83C7D931-3C8C-4400-A087-E8DD9208CC9F}" type="sibTrans" cxnId="{559A369D-CF57-4311-A758-717EF740DD3C}">
      <dgm:prSet/>
      <dgm:spPr/>
      <dgm:t>
        <a:bodyPr/>
        <a:lstStyle/>
        <a:p>
          <a:endParaRPr lang="en-US" sz="2000"/>
        </a:p>
      </dgm:t>
    </dgm:pt>
    <dgm:pt modelId="{D3EF2BCA-AA61-459D-9AEC-2ACA1DA26AB0}">
      <dgm:prSet custT="1"/>
      <dgm:spPr/>
      <dgm:t>
        <a:bodyPr/>
        <a:lstStyle/>
        <a:p>
          <a:r>
            <a:rPr lang="en-US" sz="600" dirty="0"/>
            <a:t>DM, product mix</a:t>
          </a:r>
        </a:p>
      </dgm:t>
    </dgm:pt>
    <dgm:pt modelId="{D715EF0D-7D26-4339-9804-10820DC05D1B}" type="parTrans" cxnId="{DFF35CF2-DFF9-4810-8174-784A5A4C0B76}">
      <dgm:prSet/>
      <dgm:spPr/>
      <dgm:t>
        <a:bodyPr/>
        <a:lstStyle/>
        <a:p>
          <a:endParaRPr lang="en-US" sz="2000"/>
        </a:p>
      </dgm:t>
    </dgm:pt>
    <dgm:pt modelId="{5D249B19-784D-485D-80D2-14F7E55F8CE4}" type="sibTrans" cxnId="{DFF35CF2-DFF9-4810-8174-784A5A4C0B76}">
      <dgm:prSet/>
      <dgm:spPr/>
      <dgm:t>
        <a:bodyPr/>
        <a:lstStyle/>
        <a:p>
          <a:endParaRPr lang="en-US" sz="2000"/>
        </a:p>
      </dgm:t>
    </dgm:pt>
    <dgm:pt modelId="{39BA2DDE-118C-4375-82F0-37A2CB7ADC71}">
      <dgm:prSet custT="1"/>
      <dgm:spPr/>
      <dgm:t>
        <a:bodyPr/>
        <a:lstStyle/>
        <a:p>
          <a:r>
            <a:rPr lang="en-US" sz="900" dirty="0"/>
            <a:t>Construction</a:t>
          </a:r>
        </a:p>
      </dgm:t>
    </dgm:pt>
    <dgm:pt modelId="{4BECA8A1-0D2A-4193-975B-6C728C2296E1}" type="parTrans" cxnId="{B33C5479-3630-46B4-9185-A597DC92F0D0}">
      <dgm:prSet/>
      <dgm:spPr/>
      <dgm:t>
        <a:bodyPr/>
        <a:lstStyle/>
        <a:p>
          <a:endParaRPr lang="en-US" sz="2000"/>
        </a:p>
      </dgm:t>
    </dgm:pt>
    <dgm:pt modelId="{724D44E5-23E2-47B6-A83C-67580C8E2CCD}" type="sibTrans" cxnId="{B33C5479-3630-46B4-9185-A597DC92F0D0}">
      <dgm:prSet/>
      <dgm:spPr/>
      <dgm:t>
        <a:bodyPr/>
        <a:lstStyle/>
        <a:p>
          <a:endParaRPr lang="en-US" sz="2000"/>
        </a:p>
      </dgm:t>
    </dgm:pt>
    <dgm:pt modelId="{E8A2BD5C-5C70-4D29-A035-A5C119F43CB2}">
      <dgm:prSet custT="1"/>
      <dgm:spPr/>
      <dgm:t>
        <a:bodyPr/>
        <a:lstStyle/>
        <a:p>
          <a:r>
            <a:rPr lang="en-US" sz="600" dirty="0"/>
            <a:t>Contractor performance</a:t>
          </a:r>
        </a:p>
      </dgm:t>
    </dgm:pt>
    <dgm:pt modelId="{151133AF-9705-4556-97C0-1BE2F022CD9B}" type="parTrans" cxnId="{305DF578-B561-4F99-8D3C-802877E6D8F1}">
      <dgm:prSet/>
      <dgm:spPr/>
      <dgm:t>
        <a:bodyPr/>
        <a:lstStyle/>
        <a:p>
          <a:endParaRPr lang="en-US" sz="2000"/>
        </a:p>
      </dgm:t>
    </dgm:pt>
    <dgm:pt modelId="{DBA53CB6-A5DB-4855-AF37-CB879C746827}" type="sibTrans" cxnId="{305DF578-B561-4F99-8D3C-802877E6D8F1}">
      <dgm:prSet/>
      <dgm:spPr/>
      <dgm:t>
        <a:bodyPr/>
        <a:lstStyle/>
        <a:p>
          <a:endParaRPr lang="en-US" sz="2000"/>
        </a:p>
      </dgm:t>
    </dgm:pt>
    <dgm:pt modelId="{E2FCAD21-7E86-4C0D-B5DC-7C5BFEF5ED1C}">
      <dgm:prSet custT="1"/>
      <dgm:spPr/>
      <dgm:t>
        <a:bodyPr/>
        <a:lstStyle/>
        <a:p>
          <a:r>
            <a:rPr lang="en-US" sz="600" dirty="0"/>
            <a:t>Design issue prediction</a:t>
          </a:r>
        </a:p>
      </dgm:t>
    </dgm:pt>
    <dgm:pt modelId="{7ED4AE08-10B3-4169-AB5C-3019D5D42741}" type="parTrans" cxnId="{B5F2E695-0ED0-4E34-BBA5-F95718B986AC}">
      <dgm:prSet/>
      <dgm:spPr/>
      <dgm:t>
        <a:bodyPr/>
        <a:lstStyle/>
        <a:p>
          <a:endParaRPr lang="en-US" sz="2000"/>
        </a:p>
      </dgm:t>
    </dgm:pt>
    <dgm:pt modelId="{D48D260D-5F80-44DD-A8DE-C190B5AC4ECF}" type="sibTrans" cxnId="{B5F2E695-0ED0-4E34-BBA5-F95718B986AC}">
      <dgm:prSet/>
      <dgm:spPr/>
      <dgm:t>
        <a:bodyPr/>
        <a:lstStyle/>
        <a:p>
          <a:endParaRPr lang="en-US" sz="2000"/>
        </a:p>
      </dgm:t>
    </dgm:pt>
    <dgm:pt modelId="{32A87C26-CF1A-4974-9D7C-66782C9AC47D}">
      <dgm:prSet custT="1"/>
      <dgm:spPr/>
      <dgm:t>
        <a:bodyPr/>
        <a:lstStyle/>
        <a:p>
          <a:r>
            <a:rPr lang="en-US" sz="900" dirty="0"/>
            <a:t>Life Sciences</a:t>
          </a:r>
        </a:p>
      </dgm:t>
    </dgm:pt>
    <dgm:pt modelId="{7B111AE1-182C-4D61-9C61-75EBD3A9623E}" type="parTrans" cxnId="{754C57D2-1D45-4B4A-8DB6-8DD59B84B90F}">
      <dgm:prSet/>
      <dgm:spPr/>
      <dgm:t>
        <a:bodyPr/>
        <a:lstStyle/>
        <a:p>
          <a:endParaRPr lang="en-US" sz="2000"/>
        </a:p>
      </dgm:t>
    </dgm:pt>
    <dgm:pt modelId="{1C8720BD-B2E8-4972-A535-5D53A85B97BB}" type="sibTrans" cxnId="{754C57D2-1D45-4B4A-8DB6-8DD59B84B90F}">
      <dgm:prSet/>
      <dgm:spPr/>
      <dgm:t>
        <a:bodyPr/>
        <a:lstStyle/>
        <a:p>
          <a:endParaRPr lang="en-US" sz="2000"/>
        </a:p>
      </dgm:t>
    </dgm:pt>
    <dgm:pt modelId="{436983D6-8C8C-4A2E-BFE9-C307BA942304}">
      <dgm:prSet custT="1"/>
      <dgm:spPr/>
      <dgm:t>
        <a:bodyPr/>
        <a:lstStyle/>
        <a:p>
          <a:r>
            <a:rPr lang="en-US" sz="600" dirty="0"/>
            <a:t>Identifying biomarkers</a:t>
          </a:r>
        </a:p>
      </dgm:t>
    </dgm:pt>
    <dgm:pt modelId="{C9CBEE34-697A-4754-B63E-7AC4ACEEBF32}" type="parTrans" cxnId="{E6111480-BD8D-431C-B949-528888EB452C}">
      <dgm:prSet/>
      <dgm:spPr/>
      <dgm:t>
        <a:bodyPr/>
        <a:lstStyle/>
        <a:p>
          <a:endParaRPr lang="en-US" sz="2000"/>
        </a:p>
      </dgm:t>
    </dgm:pt>
    <dgm:pt modelId="{A76B0C48-D0D6-4F25-897D-A0951DD61136}" type="sibTrans" cxnId="{E6111480-BD8D-431C-B949-528888EB452C}">
      <dgm:prSet/>
      <dgm:spPr/>
      <dgm:t>
        <a:bodyPr/>
        <a:lstStyle/>
        <a:p>
          <a:endParaRPr lang="en-US" sz="2000"/>
        </a:p>
      </dgm:t>
    </dgm:pt>
    <dgm:pt modelId="{78EA91B7-67F8-40E9-BDD9-2CC09EB76C24}">
      <dgm:prSet custT="1"/>
      <dgm:spPr/>
      <dgm:t>
        <a:bodyPr/>
        <a:lstStyle/>
        <a:p>
          <a:r>
            <a:rPr lang="en-US" sz="600" dirty="0"/>
            <a:t>Identifying negative responses</a:t>
          </a:r>
        </a:p>
      </dgm:t>
    </dgm:pt>
    <dgm:pt modelId="{ACE1FB5A-3182-42B2-A44A-D271FA470613}" type="parTrans" cxnId="{7AEE8908-4B37-4AAF-AB61-72BF2545E9E3}">
      <dgm:prSet/>
      <dgm:spPr/>
      <dgm:t>
        <a:bodyPr/>
        <a:lstStyle/>
        <a:p>
          <a:endParaRPr lang="en-US" sz="2000"/>
        </a:p>
      </dgm:t>
    </dgm:pt>
    <dgm:pt modelId="{33550E61-8610-49FE-AACD-2A3143CA4483}" type="sibTrans" cxnId="{7AEE8908-4B37-4AAF-AB61-72BF2545E9E3}">
      <dgm:prSet/>
      <dgm:spPr/>
      <dgm:t>
        <a:bodyPr/>
        <a:lstStyle/>
        <a:p>
          <a:endParaRPr lang="en-US" sz="2000"/>
        </a:p>
      </dgm:t>
    </dgm:pt>
    <dgm:pt modelId="{45183C05-6834-43A4-AD48-E172A92F5099}">
      <dgm:prSet custT="1"/>
      <dgm:spPr/>
      <dgm:t>
        <a:bodyPr/>
        <a:lstStyle/>
        <a:p>
          <a:r>
            <a:rPr lang="en-US" sz="600" dirty="0"/>
            <a:t>Diagnostic test development</a:t>
          </a:r>
        </a:p>
      </dgm:t>
    </dgm:pt>
    <dgm:pt modelId="{DC1F4289-7078-464E-9300-2F0178EB09AE}" type="parTrans" cxnId="{22DF03BE-6C14-4D78-97CF-472213011083}">
      <dgm:prSet/>
      <dgm:spPr/>
      <dgm:t>
        <a:bodyPr/>
        <a:lstStyle/>
        <a:p>
          <a:endParaRPr lang="en-US" sz="2000"/>
        </a:p>
      </dgm:t>
    </dgm:pt>
    <dgm:pt modelId="{2BE0C12A-5B70-4402-BB19-267B82AC68D4}" type="sibTrans" cxnId="{22DF03BE-6C14-4D78-97CF-472213011083}">
      <dgm:prSet/>
      <dgm:spPr/>
      <dgm:t>
        <a:bodyPr/>
        <a:lstStyle/>
        <a:p>
          <a:endParaRPr lang="en-US" sz="2000"/>
        </a:p>
      </dgm:t>
    </dgm:pt>
    <dgm:pt modelId="{595086F5-CFAD-43C3-8F6E-EB1573F44341}">
      <dgm:prSet custT="1"/>
      <dgm:spPr/>
      <dgm:t>
        <a:bodyPr/>
        <a:lstStyle/>
        <a:p>
          <a:r>
            <a:rPr lang="en-US" sz="600" dirty="0"/>
            <a:t>Diagnostic targeting</a:t>
          </a:r>
        </a:p>
      </dgm:t>
    </dgm:pt>
    <dgm:pt modelId="{43E3F245-BB91-4812-B5C9-FF02C89BD13F}" type="parTrans" cxnId="{97734439-0F1A-446D-9047-1CDCB6E883A2}">
      <dgm:prSet/>
      <dgm:spPr/>
      <dgm:t>
        <a:bodyPr/>
        <a:lstStyle/>
        <a:p>
          <a:endParaRPr lang="en-US" sz="2000"/>
        </a:p>
      </dgm:t>
    </dgm:pt>
    <dgm:pt modelId="{53840398-1BF9-4134-8E59-21CE845DFE0E}" type="sibTrans" cxnId="{97734439-0F1A-446D-9047-1CDCB6E883A2}">
      <dgm:prSet/>
      <dgm:spPr/>
      <dgm:t>
        <a:bodyPr/>
        <a:lstStyle/>
        <a:p>
          <a:endParaRPr lang="en-US" sz="2000"/>
        </a:p>
      </dgm:t>
    </dgm:pt>
    <dgm:pt modelId="{99097458-A018-4446-9449-3BC6F8F18F1C}">
      <dgm:prSet custT="1"/>
      <dgm:spPr/>
      <dgm:t>
        <a:bodyPr/>
        <a:lstStyle/>
        <a:p>
          <a:r>
            <a:rPr lang="en-US" sz="600" dirty="0"/>
            <a:t>Predicting drug demand</a:t>
          </a:r>
        </a:p>
      </dgm:t>
    </dgm:pt>
    <dgm:pt modelId="{B81F0F6B-49CE-46E2-8F47-35D9C8B5D6DD}" type="parTrans" cxnId="{BADE3AF9-59D2-4D22-A399-725C30C9841E}">
      <dgm:prSet/>
      <dgm:spPr/>
      <dgm:t>
        <a:bodyPr/>
        <a:lstStyle/>
        <a:p>
          <a:endParaRPr lang="en-US" sz="2000"/>
        </a:p>
      </dgm:t>
    </dgm:pt>
    <dgm:pt modelId="{0F65E941-2675-4E45-93EA-895BC00B082B}" type="sibTrans" cxnId="{BADE3AF9-59D2-4D22-A399-725C30C9841E}">
      <dgm:prSet/>
      <dgm:spPr/>
      <dgm:t>
        <a:bodyPr/>
        <a:lstStyle/>
        <a:p>
          <a:endParaRPr lang="en-US" sz="2000"/>
        </a:p>
      </dgm:t>
    </dgm:pt>
    <dgm:pt modelId="{764D2C97-41D4-4E83-92E3-A40049EF7F3B}">
      <dgm:prSet custT="1"/>
      <dgm:spPr/>
      <dgm:t>
        <a:bodyPr/>
        <a:lstStyle/>
        <a:p>
          <a:r>
            <a:rPr lang="en-US" sz="600" dirty="0"/>
            <a:t>Prescription adherence</a:t>
          </a:r>
        </a:p>
      </dgm:t>
    </dgm:pt>
    <dgm:pt modelId="{8D2651CD-9DA1-4A3F-BD25-92030C0DA635}" type="parTrans" cxnId="{A335E771-DC8F-4253-8A7F-6BAB8AD1A599}">
      <dgm:prSet/>
      <dgm:spPr/>
      <dgm:t>
        <a:bodyPr/>
        <a:lstStyle/>
        <a:p>
          <a:endParaRPr lang="en-US" sz="2000"/>
        </a:p>
      </dgm:t>
    </dgm:pt>
    <dgm:pt modelId="{B0688EC3-9EEC-4E40-9935-5F46C466AC31}" type="sibTrans" cxnId="{A335E771-DC8F-4253-8A7F-6BAB8AD1A599}">
      <dgm:prSet/>
      <dgm:spPr/>
      <dgm:t>
        <a:bodyPr/>
        <a:lstStyle/>
        <a:p>
          <a:endParaRPr lang="en-US" sz="2000"/>
        </a:p>
      </dgm:t>
    </dgm:pt>
    <dgm:pt modelId="{F24E88D1-5865-45BB-B7DA-CF430D10E77B}">
      <dgm:prSet custT="1"/>
      <dgm:spPr/>
      <dgm:t>
        <a:bodyPr/>
        <a:lstStyle/>
        <a:p>
          <a:r>
            <a:rPr lang="en-US" sz="600" dirty="0"/>
            <a:t>Putative safety signals</a:t>
          </a:r>
        </a:p>
      </dgm:t>
    </dgm:pt>
    <dgm:pt modelId="{B2B86BBA-950D-4B44-9B20-F23D0AF85CDE}" type="parTrans" cxnId="{AA9A5034-C5A3-42F9-9437-F8F76836A4AE}">
      <dgm:prSet/>
      <dgm:spPr/>
      <dgm:t>
        <a:bodyPr/>
        <a:lstStyle/>
        <a:p>
          <a:endParaRPr lang="en-US" sz="2000"/>
        </a:p>
      </dgm:t>
    </dgm:pt>
    <dgm:pt modelId="{80E52CF4-A3D9-4BC0-BA52-BA28019C0312}" type="sibTrans" cxnId="{AA9A5034-C5A3-42F9-9437-F8F76836A4AE}">
      <dgm:prSet/>
      <dgm:spPr/>
      <dgm:t>
        <a:bodyPr/>
        <a:lstStyle/>
        <a:p>
          <a:endParaRPr lang="en-US" sz="2000"/>
        </a:p>
      </dgm:t>
    </dgm:pt>
    <dgm:pt modelId="{0BCF5297-0705-4E39-9647-0B6A07B40354}">
      <dgm:prSet custT="1"/>
      <dgm:spPr/>
      <dgm:t>
        <a:bodyPr/>
        <a:lstStyle/>
        <a:p>
          <a:r>
            <a:rPr lang="en-US" sz="600" dirty="0"/>
            <a:t>Social media marketing</a:t>
          </a:r>
        </a:p>
      </dgm:t>
    </dgm:pt>
    <dgm:pt modelId="{60504982-181B-450D-B354-213BC6F36A93}" type="parTrans" cxnId="{B7975952-6346-44F7-851C-16BB9F90981C}">
      <dgm:prSet/>
      <dgm:spPr/>
      <dgm:t>
        <a:bodyPr/>
        <a:lstStyle/>
        <a:p>
          <a:endParaRPr lang="en-US" sz="2000"/>
        </a:p>
      </dgm:t>
    </dgm:pt>
    <dgm:pt modelId="{A2536C15-CDF8-4696-83F4-59F0AF768DAB}" type="sibTrans" cxnId="{B7975952-6346-44F7-851C-16BB9F90981C}">
      <dgm:prSet/>
      <dgm:spPr/>
      <dgm:t>
        <a:bodyPr/>
        <a:lstStyle/>
        <a:p>
          <a:endParaRPr lang="en-US" sz="2000"/>
        </a:p>
      </dgm:t>
    </dgm:pt>
    <dgm:pt modelId="{0D3D02CB-3623-46D9-A045-762BD9B6AD9C}">
      <dgm:prSet custT="1"/>
      <dgm:spPr/>
      <dgm:t>
        <a:bodyPr/>
        <a:lstStyle/>
        <a:p>
          <a:r>
            <a:rPr lang="en-US" sz="600" dirty="0"/>
            <a:t>Image analysis</a:t>
          </a:r>
        </a:p>
      </dgm:t>
    </dgm:pt>
    <dgm:pt modelId="{E258D936-256B-4093-8C54-7D5D741D3FF1}" type="parTrans" cxnId="{C1C7E8C3-8860-4A3F-A233-5E3CE56FC667}">
      <dgm:prSet/>
      <dgm:spPr/>
      <dgm:t>
        <a:bodyPr/>
        <a:lstStyle/>
        <a:p>
          <a:endParaRPr lang="en-US" sz="2000"/>
        </a:p>
      </dgm:t>
    </dgm:pt>
    <dgm:pt modelId="{EEE56C40-271F-4DA3-A08F-7A1A3263573C}" type="sibTrans" cxnId="{C1C7E8C3-8860-4A3F-A233-5E3CE56FC667}">
      <dgm:prSet/>
      <dgm:spPr/>
      <dgm:t>
        <a:bodyPr/>
        <a:lstStyle/>
        <a:p>
          <a:endParaRPr lang="en-US" sz="2000"/>
        </a:p>
      </dgm:t>
    </dgm:pt>
    <dgm:pt modelId="{2EED2DF5-09C7-4984-8416-A6D3F2D4387A}">
      <dgm:prSet custT="1"/>
      <dgm:spPr/>
      <dgm:t>
        <a:bodyPr/>
        <a:lstStyle/>
        <a:p>
          <a:r>
            <a:rPr lang="en-US" sz="600" dirty="0"/>
            <a:t>Clinical trial design</a:t>
          </a:r>
        </a:p>
      </dgm:t>
    </dgm:pt>
    <dgm:pt modelId="{F486A206-A213-4AA1-A2A5-F339288F55F7}" type="parTrans" cxnId="{497157A0-4A0D-4B7C-B702-225DF253BA9D}">
      <dgm:prSet/>
      <dgm:spPr/>
      <dgm:t>
        <a:bodyPr/>
        <a:lstStyle/>
        <a:p>
          <a:endParaRPr lang="en-US" sz="2000"/>
        </a:p>
      </dgm:t>
    </dgm:pt>
    <dgm:pt modelId="{173DBED8-7256-4FF1-AF61-6C5C62DF1FDE}" type="sibTrans" cxnId="{497157A0-4A0D-4B7C-B702-225DF253BA9D}">
      <dgm:prSet/>
      <dgm:spPr/>
      <dgm:t>
        <a:bodyPr/>
        <a:lstStyle/>
        <a:p>
          <a:endParaRPr lang="en-US" sz="2000"/>
        </a:p>
      </dgm:t>
    </dgm:pt>
    <dgm:pt modelId="{648CB760-C2EC-4053-8479-0E5F8C1E770C}">
      <dgm:prSet custT="1"/>
      <dgm:spPr/>
      <dgm:t>
        <a:bodyPr/>
        <a:lstStyle/>
        <a:p>
          <a:r>
            <a:rPr lang="en-US" sz="600" dirty="0"/>
            <a:t>COGS optimization</a:t>
          </a:r>
        </a:p>
      </dgm:t>
    </dgm:pt>
    <dgm:pt modelId="{0187C0CA-D621-444C-893F-52D1576966EC}" type="parTrans" cxnId="{BDC238BC-B64A-49DB-9C4A-FFE4BB57960D}">
      <dgm:prSet/>
      <dgm:spPr/>
      <dgm:t>
        <a:bodyPr/>
        <a:lstStyle/>
        <a:p>
          <a:endParaRPr lang="en-US" sz="2000"/>
        </a:p>
      </dgm:t>
    </dgm:pt>
    <dgm:pt modelId="{A664FC36-2EE4-4C26-8BF2-292CFE9794A1}" type="sibTrans" cxnId="{BDC238BC-B64A-49DB-9C4A-FFE4BB57960D}">
      <dgm:prSet/>
      <dgm:spPr/>
      <dgm:t>
        <a:bodyPr/>
        <a:lstStyle/>
        <a:p>
          <a:endParaRPr lang="en-US" sz="2000"/>
        </a:p>
      </dgm:t>
    </dgm:pt>
    <dgm:pt modelId="{505B44A2-4977-4985-8C16-A7D27C141313}">
      <dgm:prSet custT="1"/>
      <dgm:spPr/>
      <dgm:t>
        <a:bodyPr/>
        <a:lstStyle/>
        <a:p>
          <a:r>
            <a:rPr lang="en-US" sz="900" dirty="0"/>
            <a:t>Hospitality</a:t>
          </a:r>
        </a:p>
      </dgm:t>
    </dgm:pt>
    <dgm:pt modelId="{6FC8B9BB-8833-4960-8D9E-E0E6F9463670}" type="parTrans" cxnId="{31BDB06B-8289-44B1-A80C-5A8C4CD3CDFB}">
      <dgm:prSet/>
      <dgm:spPr/>
      <dgm:t>
        <a:bodyPr/>
        <a:lstStyle/>
        <a:p>
          <a:endParaRPr lang="en-US" sz="2000"/>
        </a:p>
      </dgm:t>
    </dgm:pt>
    <dgm:pt modelId="{10F48F97-5C71-41ED-AB11-DF2339B7AF5C}" type="sibTrans" cxnId="{31BDB06B-8289-44B1-A80C-5A8C4CD3CDFB}">
      <dgm:prSet/>
      <dgm:spPr/>
      <dgm:t>
        <a:bodyPr/>
        <a:lstStyle/>
        <a:p>
          <a:endParaRPr lang="en-US" sz="2000"/>
        </a:p>
      </dgm:t>
    </dgm:pt>
    <dgm:pt modelId="{57E683DC-EBAA-4F75-A802-5F1F40DB8174}">
      <dgm:prSet custT="1"/>
      <dgm:spPr/>
      <dgm:t>
        <a:bodyPr/>
        <a:lstStyle/>
        <a:p>
          <a:r>
            <a:rPr lang="en-US" sz="600" dirty="0"/>
            <a:t>Dynamic pricing</a:t>
          </a:r>
        </a:p>
      </dgm:t>
    </dgm:pt>
    <dgm:pt modelId="{F580DBC7-5D0E-4D2E-A4EB-7881289C59AA}" type="parTrans" cxnId="{64F9BA22-ADFD-4A02-AF9D-4E0904FE72DB}">
      <dgm:prSet/>
      <dgm:spPr/>
      <dgm:t>
        <a:bodyPr/>
        <a:lstStyle/>
        <a:p>
          <a:endParaRPr lang="en-US" sz="2000"/>
        </a:p>
      </dgm:t>
    </dgm:pt>
    <dgm:pt modelId="{899BD20A-C59A-4650-9EF1-8FCBE9031316}" type="sibTrans" cxnId="{64F9BA22-ADFD-4A02-AF9D-4E0904FE72DB}">
      <dgm:prSet/>
      <dgm:spPr/>
      <dgm:t>
        <a:bodyPr/>
        <a:lstStyle/>
        <a:p>
          <a:endParaRPr lang="en-US" sz="2000"/>
        </a:p>
      </dgm:t>
    </dgm:pt>
    <dgm:pt modelId="{B6FE2EC1-11BA-43B9-AE63-869F19A815A7}">
      <dgm:prSet custT="1"/>
      <dgm:spPr/>
      <dgm:t>
        <a:bodyPr/>
        <a:lstStyle/>
        <a:p>
          <a:r>
            <a:rPr lang="en-US" sz="600" dirty="0"/>
            <a:t>Promos/upgrades/offers</a:t>
          </a:r>
        </a:p>
      </dgm:t>
    </dgm:pt>
    <dgm:pt modelId="{E90AE331-3A91-4306-8F38-B7A887C4EE1A}" type="parTrans" cxnId="{362BF445-B22D-4005-A7BE-65535ED96E75}">
      <dgm:prSet/>
      <dgm:spPr/>
      <dgm:t>
        <a:bodyPr/>
        <a:lstStyle/>
        <a:p>
          <a:endParaRPr lang="en-US" sz="2000"/>
        </a:p>
      </dgm:t>
    </dgm:pt>
    <dgm:pt modelId="{B677FF02-53D6-45B0-8F97-E0D6122CBC88}" type="sibTrans" cxnId="{362BF445-B22D-4005-A7BE-65535ED96E75}">
      <dgm:prSet/>
      <dgm:spPr/>
      <dgm:t>
        <a:bodyPr/>
        <a:lstStyle/>
        <a:p>
          <a:endParaRPr lang="en-US" sz="2000"/>
        </a:p>
      </dgm:t>
    </dgm:pt>
    <dgm:pt modelId="{F22B9B6C-E3D0-4B6B-AF7A-0E4B0D4444B7}">
      <dgm:prSet custT="1"/>
      <dgm:spPr/>
      <dgm:t>
        <a:bodyPr/>
        <a:lstStyle/>
        <a:p>
          <a:r>
            <a:rPr lang="en-US" sz="600" dirty="0"/>
            <a:t>Table management &amp; reservations</a:t>
          </a:r>
        </a:p>
      </dgm:t>
    </dgm:pt>
    <dgm:pt modelId="{382AD53B-EA9A-41C3-B409-C3A3B0018D03}" type="parTrans" cxnId="{ACD62D03-E413-463A-BCD3-020901BA3E96}">
      <dgm:prSet/>
      <dgm:spPr/>
      <dgm:t>
        <a:bodyPr/>
        <a:lstStyle/>
        <a:p>
          <a:endParaRPr lang="en-US" sz="2000"/>
        </a:p>
      </dgm:t>
    </dgm:pt>
    <dgm:pt modelId="{7A4D68FA-8698-4DF4-B842-A1AB7FEADB23}" type="sibTrans" cxnId="{ACD62D03-E413-463A-BCD3-020901BA3E96}">
      <dgm:prSet/>
      <dgm:spPr/>
      <dgm:t>
        <a:bodyPr/>
        <a:lstStyle/>
        <a:p>
          <a:endParaRPr lang="en-US" sz="2000"/>
        </a:p>
      </dgm:t>
    </dgm:pt>
    <dgm:pt modelId="{D42690A0-9949-4D38-AEE6-53E7B184DD4C}">
      <dgm:prSet custT="1"/>
      <dgm:spPr/>
      <dgm:t>
        <a:bodyPr/>
        <a:lstStyle/>
        <a:p>
          <a:r>
            <a:rPr lang="en-US" sz="600" dirty="0"/>
            <a:t>Workforce management</a:t>
          </a:r>
        </a:p>
      </dgm:t>
    </dgm:pt>
    <dgm:pt modelId="{08EF3894-381A-478E-8AE4-3BC12A18FAB4}" type="parTrans" cxnId="{4360862E-9010-478C-8EA6-A6C08B4DADEA}">
      <dgm:prSet/>
      <dgm:spPr/>
      <dgm:t>
        <a:bodyPr/>
        <a:lstStyle/>
        <a:p>
          <a:endParaRPr lang="en-US" sz="2000"/>
        </a:p>
      </dgm:t>
    </dgm:pt>
    <dgm:pt modelId="{A50CCA31-1677-4024-AC50-C6087102368E}" type="sibTrans" cxnId="{4360862E-9010-478C-8EA6-A6C08B4DADEA}">
      <dgm:prSet/>
      <dgm:spPr/>
      <dgm:t>
        <a:bodyPr/>
        <a:lstStyle/>
        <a:p>
          <a:endParaRPr lang="en-US" sz="2000"/>
        </a:p>
      </dgm:t>
    </dgm:pt>
    <dgm:pt modelId="{141E6147-3530-4771-947B-B59C04457F79}">
      <dgm:prSet custT="1"/>
      <dgm:spPr/>
      <dgm:t>
        <a:bodyPr/>
        <a:lstStyle/>
        <a:p>
          <a:r>
            <a:rPr lang="en-US" sz="900" dirty="0"/>
            <a:t>Manufacturing</a:t>
          </a:r>
        </a:p>
      </dgm:t>
    </dgm:pt>
    <dgm:pt modelId="{DD0A60DB-565C-491B-B02B-BB930985CF33}" type="parTrans" cxnId="{77E04927-F047-47CF-BB0F-53BE3C6DC5E9}">
      <dgm:prSet/>
      <dgm:spPr/>
      <dgm:t>
        <a:bodyPr/>
        <a:lstStyle/>
        <a:p>
          <a:endParaRPr lang="en-US" sz="2000"/>
        </a:p>
      </dgm:t>
    </dgm:pt>
    <dgm:pt modelId="{94D534C5-C8F5-4C80-A2EC-E9C9B9963557}" type="sibTrans" cxnId="{77E04927-F047-47CF-BB0F-53BE3C6DC5E9}">
      <dgm:prSet/>
      <dgm:spPr/>
      <dgm:t>
        <a:bodyPr/>
        <a:lstStyle/>
        <a:p>
          <a:endParaRPr lang="en-US" sz="2000"/>
        </a:p>
      </dgm:t>
    </dgm:pt>
    <dgm:pt modelId="{B2F75363-1344-47D5-B250-42ED5FAB69C7}">
      <dgm:prSet custT="1"/>
      <dgm:spPr/>
      <dgm:t>
        <a:bodyPr/>
        <a:lstStyle/>
        <a:p>
          <a:r>
            <a:rPr lang="en-US" sz="600" dirty="0"/>
            <a:t>Failure analysis</a:t>
          </a:r>
        </a:p>
      </dgm:t>
    </dgm:pt>
    <dgm:pt modelId="{F14899A5-1341-499A-A6F8-F911D2F2F099}" type="parTrans" cxnId="{A211F919-B260-4977-B9CE-4CF9D8A83093}">
      <dgm:prSet/>
      <dgm:spPr/>
      <dgm:t>
        <a:bodyPr/>
        <a:lstStyle/>
        <a:p>
          <a:endParaRPr lang="en-US" sz="2000"/>
        </a:p>
      </dgm:t>
    </dgm:pt>
    <dgm:pt modelId="{EDFAED17-9D2B-4A2D-9657-A33BC8DE5CF9}" type="sibTrans" cxnId="{A211F919-B260-4977-B9CE-4CF9D8A83093}">
      <dgm:prSet/>
      <dgm:spPr/>
      <dgm:t>
        <a:bodyPr/>
        <a:lstStyle/>
        <a:p>
          <a:endParaRPr lang="en-US" sz="2000"/>
        </a:p>
      </dgm:t>
    </dgm:pt>
    <dgm:pt modelId="{8974ECD7-F1CE-4C6E-B696-B34CDF915385}">
      <dgm:prSet custT="1"/>
      <dgm:spPr/>
      <dgm:t>
        <a:bodyPr/>
        <a:lstStyle/>
        <a:p>
          <a:r>
            <a:rPr lang="en-US" sz="600" dirty="0"/>
            <a:t>Quality management</a:t>
          </a:r>
        </a:p>
      </dgm:t>
    </dgm:pt>
    <dgm:pt modelId="{586332C4-75A1-435D-989E-F08676119445}" type="parTrans" cxnId="{9B063BCC-49A1-4579-84E9-B9E682C05032}">
      <dgm:prSet/>
      <dgm:spPr/>
      <dgm:t>
        <a:bodyPr/>
        <a:lstStyle/>
        <a:p>
          <a:endParaRPr lang="en-US" sz="2000"/>
        </a:p>
      </dgm:t>
    </dgm:pt>
    <dgm:pt modelId="{8D263F46-E5D2-438D-8FCB-BB3280F00CCF}" type="sibTrans" cxnId="{9B063BCC-49A1-4579-84E9-B9E682C05032}">
      <dgm:prSet/>
      <dgm:spPr/>
      <dgm:t>
        <a:bodyPr/>
        <a:lstStyle/>
        <a:p>
          <a:endParaRPr lang="en-US" sz="2000"/>
        </a:p>
      </dgm:t>
    </dgm:pt>
    <dgm:pt modelId="{E3AE89F3-1F49-4A09-B8B5-2D1056E6E513}">
      <dgm:prSet custT="1"/>
      <dgm:spPr/>
      <dgm:t>
        <a:bodyPr/>
        <a:lstStyle/>
        <a:p>
          <a:r>
            <a:rPr lang="en-US" sz="600"/>
            <a:t>Inventory management</a:t>
          </a:r>
        </a:p>
      </dgm:t>
    </dgm:pt>
    <dgm:pt modelId="{C0494FCD-6615-4D53-8E72-60C76E2B0B17}" type="parTrans" cxnId="{B27D99DC-0BD2-476C-8F23-130E415489A0}">
      <dgm:prSet/>
      <dgm:spPr/>
      <dgm:t>
        <a:bodyPr/>
        <a:lstStyle/>
        <a:p>
          <a:endParaRPr lang="en-US" sz="2000"/>
        </a:p>
      </dgm:t>
    </dgm:pt>
    <dgm:pt modelId="{89897E13-FC44-4D8C-8F74-7B2B1612C79B}" type="sibTrans" cxnId="{B27D99DC-0BD2-476C-8F23-130E415489A0}">
      <dgm:prSet/>
      <dgm:spPr/>
      <dgm:t>
        <a:bodyPr/>
        <a:lstStyle/>
        <a:p>
          <a:endParaRPr lang="en-US" sz="2000"/>
        </a:p>
      </dgm:t>
    </dgm:pt>
    <dgm:pt modelId="{68E6AC33-E378-47DF-81DB-80AD229082B8}">
      <dgm:prSet custT="1"/>
      <dgm:spPr/>
      <dgm:t>
        <a:bodyPr/>
        <a:lstStyle/>
        <a:p>
          <a:r>
            <a:rPr lang="en-US" sz="600"/>
            <a:t>Warranty/pricing</a:t>
          </a:r>
        </a:p>
      </dgm:t>
    </dgm:pt>
    <dgm:pt modelId="{8A7D72B1-0D18-4D07-B180-C3EEB5D1C1FB}" type="parTrans" cxnId="{E325F84E-0807-465A-899C-CA22FB7639E2}">
      <dgm:prSet/>
      <dgm:spPr/>
      <dgm:t>
        <a:bodyPr/>
        <a:lstStyle/>
        <a:p>
          <a:endParaRPr lang="en-US" sz="2000"/>
        </a:p>
      </dgm:t>
    </dgm:pt>
    <dgm:pt modelId="{8DC8C330-A4DC-4640-B8A9-22245672F13A}" type="sibTrans" cxnId="{E325F84E-0807-465A-899C-CA22FB7639E2}">
      <dgm:prSet/>
      <dgm:spPr/>
      <dgm:t>
        <a:bodyPr/>
        <a:lstStyle/>
        <a:p>
          <a:endParaRPr lang="en-US" sz="2000"/>
        </a:p>
      </dgm:t>
    </dgm:pt>
    <dgm:pt modelId="{898FE977-3A37-493F-ABB9-0160DE624E60}">
      <dgm:prSet custT="1"/>
      <dgm:spPr/>
      <dgm:t>
        <a:bodyPr/>
        <a:lstStyle/>
        <a:p>
          <a:r>
            <a:rPr lang="en-US" sz="900"/>
            <a:t>Agriculture</a:t>
          </a:r>
        </a:p>
      </dgm:t>
    </dgm:pt>
    <dgm:pt modelId="{20DA74FB-80E5-488D-AE3B-CFA1F3ECA363}" type="parTrans" cxnId="{6273D282-EB93-4A74-8117-A3132EFD557F}">
      <dgm:prSet/>
      <dgm:spPr/>
      <dgm:t>
        <a:bodyPr/>
        <a:lstStyle/>
        <a:p>
          <a:endParaRPr lang="en-US" sz="2000"/>
        </a:p>
      </dgm:t>
    </dgm:pt>
    <dgm:pt modelId="{DB2F768A-FCB2-436C-828E-DDABA83598A3}" type="sibTrans" cxnId="{6273D282-EB93-4A74-8117-A3132EFD557F}">
      <dgm:prSet/>
      <dgm:spPr/>
      <dgm:t>
        <a:bodyPr/>
        <a:lstStyle/>
        <a:p>
          <a:endParaRPr lang="en-US" sz="2000"/>
        </a:p>
      </dgm:t>
    </dgm:pt>
    <dgm:pt modelId="{D4941B68-4D13-4452-9003-03281256B100}">
      <dgm:prSet custT="1"/>
      <dgm:spPr/>
      <dgm:t>
        <a:bodyPr/>
        <a:lstStyle/>
        <a:p>
          <a:r>
            <a:rPr lang="en-US" sz="600"/>
            <a:t>Yield management</a:t>
          </a:r>
        </a:p>
      </dgm:t>
    </dgm:pt>
    <dgm:pt modelId="{7741DD3A-836A-4646-8A01-51016170FF1E}" type="parTrans" cxnId="{B4804281-C710-4A00-AAAE-F55C1A769085}">
      <dgm:prSet/>
      <dgm:spPr/>
      <dgm:t>
        <a:bodyPr/>
        <a:lstStyle/>
        <a:p>
          <a:endParaRPr lang="en-US" sz="2000"/>
        </a:p>
      </dgm:t>
    </dgm:pt>
    <dgm:pt modelId="{5BE71230-0057-4C9A-8938-14A4260CE30A}" type="sibTrans" cxnId="{B4804281-C710-4A00-AAAE-F55C1A769085}">
      <dgm:prSet/>
      <dgm:spPr/>
      <dgm:t>
        <a:bodyPr/>
        <a:lstStyle/>
        <a:p>
          <a:endParaRPr lang="en-US" sz="2000"/>
        </a:p>
      </dgm:t>
    </dgm:pt>
    <dgm:pt modelId="{CC4CB640-8A66-4B04-90B9-A598E9D7B63F}">
      <dgm:prSet custT="1"/>
      <dgm:spPr/>
      <dgm:t>
        <a:bodyPr/>
        <a:lstStyle/>
        <a:p>
          <a:r>
            <a:rPr lang="en-US" sz="600"/>
            <a:t>Automation</a:t>
          </a:r>
        </a:p>
      </dgm:t>
    </dgm:pt>
    <dgm:pt modelId="{275C1A90-5191-42DB-9412-A2991CFA2D54}" type="parTrans" cxnId="{372D170B-E636-4CF2-840A-FDCB44214E89}">
      <dgm:prSet/>
      <dgm:spPr/>
      <dgm:t>
        <a:bodyPr/>
        <a:lstStyle/>
        <a:p>
          <a:endParaRPr lang="en-US" sz="2000"/>
        </a:p>
      </dgm:t>
    </dgm:pt>
    <dgm:pt modelId="{DC4CFC0F-EE21-4D8B-AB1F-166D9B1885B0}" type="sibTrans" cxnId="{372D170B-E636-4CF2-840A-FDCB44214E89}">
      <dgm:prSet/>
      <dgm:spPr/>
      <dgm:t>
        <a:bodyPr/>
        <a:lstStyle/>
        <a:p>
          <a:endParaRPr lang="en-US" sz="2000"/>
        </a:p>
      </dgm:t>
    </dgm:pt>
    <dgm:pt modelId="{1612BB77-375E-4A3D-A90A-4E7C4A07238B}">
      <dgm:prSet custT="1"/>
      <dgm:spPr/>
      <dgm:t>
        <a:bodyPr/>
        <a:lstStyle/>
        <a:p>
          <a:r>
            <a:rPr lang="en-US" sz="900"/>
            <a:t>Mall Operators</a:t>
          </a:r>
        </a:p>
      </dgm:t>
    </dgm:pt>
    <dgm:pt modelId="{1A458BBA-C9B8-4F05-8370-7D4ABFF0A71E}" type="parTrans" cxnId="{5B280538-1DDA-4472-A74A-CCEB7F4ADC0B}">
      <dgm:prSet/>
      <dgm:spPr/>
      <dgm:t>
        <a:bodyPr/>
        <a:lstStyle/>
        <a:p>
          <a:endParaRPr lang="en-US" sz="2000"/>
        </a:p>
      </dgm:t>
    </dgm:pt>
    <dgm:pt modelId="{DB91C823-61E6-4F97-B97A-00BBC39D2AAB}" type="sibTrans" cxnId="{5B280538-1DDA-4472-A74A-CCEB7F4ADC0B}">
      <dgm:prSet/>
      <dgm:spPr/>
      <dgm:t>
        <a:bodyPr/>
        <a:lstStyle/>
        <a:p>
          <a:endParaRPr lang="en-US" sz="2000"/>
        </a:p>
      </dgm:t>
    </dgm:pt>
    <dgm:pt modelId="{1C277B6E-D25F-4807-AFDA-52CCB1F3991A}">
      <dgm:prSet custT="1"/>
      <dgm:spPr/>
      <dgm:t>
        <a:bodyPr/>
        <a:lstStyle/>
        <a:p>
          <a:r>
            <a:rPr lang="en-US" sz="600"/>
            <a:t>Tenant capacity to pay</a:t>
          </a:r>
        </a:p>
      </dgm:t>
    </dgm:pt>
    <dgm:pt modelId="{766BE31B-C092-4641-B98F-3790D8C84E7A}" type="parTrans" cxnId="{519291EF-D5A7-4B74-960F-052589A92132}">
      <dgm:prSet/>
      <dgm:spPr/>
      <dgm:t>
        <a:bodyPr/>
        <a:lstStyle/>
        <a:p>
          <a:endParaRPr lang="en-US" sz="2000"/>
        </a:p>
      </dgm:t>
    </dgm:pt>
    <dgm:pt modelId="{644DEA04-3930-49A8-9D42-05D2E33FB89A}" type="sibTrans" cxnId="{519291EF-D5A7-4B74-960F-052589A92132}">
      <dgm:prSet/>
      <dgm:spPr/>
      <dgm:t>
        <a:bodyPr/>
        <a:lstStyle/>
        <a:p>
          <a:endParaRPr lang="en-US" sz="2000"/>
        </a:p>
      </dgm:t>
    </dgm:pt>
    <dgm:pt modelId="{FD1534BA-23B1-4B00-A41C-2BC22EDE6650}">
      <dgm:prSet custT="1"/>
      <dgm:spPr/>
      <dgm:t>
        <a:bodyPr/>
        <a:lstStyle/>
        <a:p>
          <a:r>
            <a:rPr lang="en-US" sz="600"/>
            <a:t>Tenant selection</a:t>
          </a:r>
        </a:p>
      </dgm:t>
    </dgm:pt>
    <dgm:pt modelId="{A5187F03-4B07-405E-A42B-896EB37A50F5}" type="parTrans" cxnId="{F582DC96-E55F-4DDF-9679-7F14B276EB95}">
      <dgm:prSet/>
      <dgm:spPr/>
      <dgm:t>
        <a:bodyPr/>
        <a:lstStyle/>
        <a:p>
          <a:endParaRPr lang="en-US" sz="2000"/>
        </a:p>
      </dgm:t>
    </dgm:pt>
    <dgm:pt modelId="{697E20C8-2D0D-40BE-8FB5-CD659570EBB0}" type="sibTrans" cxnId="{F582DC96-E55F-4DDF-9679-7F14B276EB95}">
      <dgm:prSet/>
      <dgm:spPr/>
      <dgm:t>
        <a:bodyPr/>
        <a:lstStyle/>
        <a:p>
          <a:endParaRPr lang="en-US" sz="2000"/>
        </a:p>
      </dgm:t>
    </dgm:pt>
    <dgm:pt modelId="{324A45E7-C35C-487B-9AEC-C40045C61FDB}">
      <dgm:prSet custT="1"/>
      <dgm:spPr/>
      <dgm:t>
        <a:bodyPr/>
        <a:lstStyle/>
        <a:p>
          <a:r>
            <a:rPr lang="en-US" sz="900"/>
            <a:t>Education</a:t>
          </a:r>
        </a:p>
      </dgm:t>
    </dgm:pt>
    <dgm:pt modelId="{9625DE6F-1980-48F2-849D-2C69D52FD101}" type="parTrans" cxnId="{3E3DE175-8BCF-4179-85BF-B761EAA2E24E}">
      <dgm:prSet/>
      <dgm:spPr/>
      <dgm:t>
        <a:bodyPr/>
        <a:lstStyle/>
        <a:p>
          <a:endParaRPr lang="en-US" sz="2000"/>
        </a:p>
      </dgm:t>
    </dgm:pt>
    <dgm:pt modelId="{4AD69F56-EA15-4409-98F3-6143A82AC8D3}" type="sibTrans" cxnId="{3E3DE175-8BCF-4179-85BF-B761EAA2E24E}">
      <dgm:prSet/>
      <dgm:spPr/>
      <dgm:t>
        <a:bodyPr/>
        <a:lstStyle/>
        <a:p>
          <a:endParaRPr lang="en-US" sz="2000"/>
        </a:p>
      </dgm:t>
    </dgm:pt>
    <dgm:pt modelId="{63D8220D-816D-4E22-B142-D79806F0ACC1}">
      <dgm:prSet custT="1"/>
      <dgm:spPr/>
      <dgm:t>
        <a:bodyPr/>
        <a:lstStyle/>
        <a:p>
          <a:r>
            <a:rPr lang="en-US" sz="600"/>
            <a:t>Automated essay scoring</a:t>
          </a:r>
        </a:p>
      </dgm:t>
    </dgm:pt>
    <dgm:pt modelId="{2DEEE2BA-73C8-473E-9A65-440CE041BC8C}" type="parTrans" cxnId="{2ADA5FC7-1C3F-4152-951F-EC6705914083}">
      <dgm:prSet/>
      <dgm:spPr/>
      <dgm:t>
        <a:bodyPr/>
        <a:lstStyle/>
        <a:p>
          <a:endParaRPr lang="en-US" sz="2000"/>
        </a:p>
      </dgm:t>
    </dgm:pt>
    <dgm:pt modelId="{30D8D291-6E59-462E-9338-592A5632C9D7}" type="sibTrans" cxnId="{2ADA5FC7-1C3F-4152-951F-EC6705914083}">
      <dgm:prSet/>
      <dgm:spPr/>
      <dgm:t>
        <a:bodyPr/>
        <a:lstStyle/>
        <a:p>
          <a:endParaRPr lang="en-US" sz="2000"/>
        </a:p>
      </dgm:t>
    </dgm:pt>
    <dgm:pt modelId="{0B8EBD9D-21CF-4E9C-BE8B-76A0DD6A1398}">
      <dgm:prSet custT="1"/>
      <dgm:spPr/>
      <dgm:t>
        <a:bodyPr/>
        <a:lstStyle/>
        <a:p>
          <a:r>
            <a:rPr lang="en-US" sz="600"/>
            <a:t>Dynamic courses</a:t>
          </a:r>
        </a:p>
      </dgm:t>
    </dgm:pt>
    <dgm:pt modelId="{905F9D20-7934-44CD-826C-E02012482941}" type="parTrans" cxnId="{EF305F49-8522-4BC5-92CC-E83FE93CDF19}">
      <dgm:prSet/>
      <dgm:spPr/>
      <dgm:t>
        <a:bodyPr/>
        <a:lstStyle/>
        <a:p>
          <a:endParaRPr lang="en-US" sz="2000"/>
        </a:p>
      </dgm:t>
    </dgm:pt>
    <dgm:pt modelId="{EEB41C0D-F627-480B-AB43-C34CCEB72F47}" type="sibTrans" cxnId="{EF305F49-8522-4BC5-92CC-E83FE93CDF19}">
      <dgm:prSet/>
      <dgm:spPr/>
      <dgm:t>
        <a:bodyPr/>
        <a:lstStyle/>
        <a:p>
          <a:endParaRPr lang="en-US" sz="2000"/>
        </a:p>
      </dgm:t>
    </dgm:pt>
    <dgm:pt modelId="{909F0E16-5561-484F-ABA8-CD894F773426}">
      <dgm:prSet custT="1"/>
      <dgm:spPr/>
      <dgm:t>
        <a:bodyPr/>
        <a:lstStyle/>
        <a:p>
          <a:r>
            <a:rPr lang="en-US" sz="900"/>
            <a:t>Utilities</a:t>
          </a:r>
        </a:p>
      </dgm:t>
    </dgm:pt>
    <dgm:pt modelId="{61E0745F-451E-4017-8E76-733370A9905C}" type="parTrans" cxnId="{1A2832FC-2AA4-47B5-A56D-B2B296581576}">
      <dgm:prSet/>
      <dgm:spPr/>
      <dgm:t>
        <a:bodyPr/>
        <a:lstStyle/>
        <a:p>
          <a:endParaRPr lang="en-US" sz="2000"/>
        </a:p>
      </dgm:t>
    </dgm:pt>
    <dgm:pt modelId="{C3CB6B5E-AE57-425A-8287-C01827686DCA}" type="sibTrans" cxnId="{1A2832FC-2AA4-47B5-A56D-B2B296581576}">
      <dgm:prSet/>
      <dgm:spPr/>
      <dgm:t>
        <a:bodyPr/>
        <a:lstStyle/>
        <a:p>
          <a:endParaRPr lang="en-US" sz="2000"/>
        </a:p>
      </dgm:t>
    </dgm:pt>
    <dgm:pt modelId="{60BD198C-1CDA-43DE-A9D6-105ED738909F}">
      <dgm:prSet custT="1"/>
      <dgm:spPr/>
      <dgm:t>
        <a:bodyPr/>
        <a:lstStyle/>
        <a:p>
          <a:r>
            <a:rPr lang="en-US" sz="600"/>
            <a:t>Optimize Distribution Network</a:t>
          </a:r>
        </a:p>
      </dgm:t>
    </dgm:pt>
    <dgm:pt modelId="{56EA2B43-A524-4877-BF52-C95BD2109963}" type="parTrans" cxnId="{CA48F633-4D1C-4F2A-8300-6B6A09D6EFD1}">
      <dgm:prSet/>
      <dgm:spPr/>
      <dgm:t>
        <a:bodyPr/>
        <a:lstStyle/>
        <a:p>
          <a:endParaRPr lang="en-US" sz="2000"/>
        </a:p>
      </dgm:t>
    </dgm:pt>
    <dgm:pt modelId="{BBF8D6F3-2770-45E3-B9BC-980268DC50DD}" type="sibTrans" cxnId="{CA48F633-4D1C-4F2A-8300-6B6A09D6EFD1}">
      <dgm:prSet/>
      <dgm:spPr/>
      <dgm:t>
        <a:bodyPr/>
        <a:lstStyle/>
        <a:p>
          <a:endParaRPr lang="en-US" sz="2000"/>
        </a:p>
      </dgm:t>
    </dgm:pt>
    <dgm:pt modelId="{98AAF0D1-B60F-47CA-AF21-E93CC94DE7C4}">
      <dgm:prSet custT="1"/>
      <dgm:spPr/>
      <dgm:t>
        <a:bodyPr/>
        <a:lstStyle/>
        <a:p>
          <a:r>
            <a:rPr lang="en-US" sz="600"/>
            <a:t>Predict Commodity Requirements </a:t>
          </a:r>
        </a:p>
      </dgm:t>
    </dgm:pt>
    <dgm:pt modelId="{FDA7AEB9-B26E-4B74-BCBF-7728B489131B}" type="parTrans" cxnId="{FF60DCC7-02DE-443C-ABB7-0005E6047050}">
      <dgm:prSet/>
      <dgm:spPr/>
      <dgm:t>
        <a:bodyPr/>
        <a:lstStyle/>
        <a:p>
          <a:endParaRPr lang="en-US" sz="2000"/>
        </a:p>
      </dgm:t>
    </dgm:pt>
    <dgm:pt modelId="{817F1DDB-9412-4F48-9975-972AB8469ABA}" type="sibTrans" cxnId="{FF60DCC7-02DE-443C-ABB7-0005E6047050}">
      <dgm:prSet/>
      <dgm:spPr/>
      <dgm:t>
        <a:bodyPr/>
        <a:lstStyle/>
        <a:p>
          <a:endParaRPr lang="en-US" sz="2000"/>
        </a:p>
      </dgm:t>
    </dgm:pt>
    <dgm:pt modelId="{B3EFD7C1-118B-43C9-819D-DCEC1E29233B}">
      <dgm:prSet custT="1"/>
      <dgm:spPr/>
      <dgm:t>
        <a:bodyPr/>
        <a:lstStyle/>
        <a:p>
          <a:r>
            <a:rPr lang="en-US" sz="900" dirty="0"/>
            <a:t>Direct Marketing</a:t>
          </a:r>
        </a:p>
      </dgm:t>
    </dgm:pt>
    <dgm:pt modelId="{5909879D-7A6C-450C-A6C9-44EDE9BEAF52}" type="parTrans" cxnId="{4F5B09B1-B84D-4EA2-A7EF-CF40E0EC45B1}">
      <dgm:prSet/>
      <dgm:spPr/>
      <dgm:t>
        <a:bodyPr/>
        <a:lstStyle/>
        <a:p>
          <a:endParaRPr lang="en-US" sz="2000"/>
        </a:p>
      </dgm:t>
    </dgm:pt>
    <dgm:pt modelId="{2AC4EBA2-FF8F-4B24-A5AD-3BF6DC1AAA1E}" type="sibTrans" cxnId="{4F5B09B1-B84D-4EA2-A7EF-CF40E0EC45B1}">
      <dgm:prSet/>
      <dgm:spPr/>
      <dgm:t>
        <a:bodyPr/>
        <a:lstStyle/>
        <a:p>
          <a:endParaRPr lang="en-US" sz="2000"/>
        </a:p>
      </dgm:t>
    </dgm:pt>
    <dgm:pt modelId="{3AA00600-1776-4B64-84DE-8038840057F0}">
      <dgm:prSet custT="1"/>
      <dgm:spPr/>
      <dgm:t>
        <a:bodyPr/>
        <a:lstStyle/>
        <a:p>
          <a:r>
            <a:rPr lang="en-US" sz="600"/>
            <a:t>Response rates</a:t>
          </a:r>
        </a:p>
      </dgm:t>
    </dgm:pt>
    <dgm:pt modelId="{3F441A30-EAD6-457D-934A-50FC68FE36D2}" type="parTrans" cxnId="{888026E5-AA99-4681-B246-6AECEC9C8955}">
      <dgm:prSet/>
      <dgm:spPr/>
      <dgm:t>
        <a:bodyPr/>
        <a:lstStyle/>
        <a:p>
          <a:endParaRPr lang="en-US" sz="2000"/>
        </a:p>
      </dgm:t>
    </dgm:pt>
    <dgm:pt modelId="{FC1268DE-2E54-42F1-AD0F-C83100D2FDBE}" type="sibTrans" cxnId="{888026E5-AA99-4681-B246-6AECEC9C8955}">
      <dgm:prSet/>
      <dgm:spPr/>
      <dgm:t>
        <a:bodyPr/>
        <a:lstStyle/>
        <a:p>
          <a:endParaRPr lang="en-US" sz="2000"/>
        </a:p>
      </dgm:t>
    </dgm:pt>
    <dgm:pt modelId="{A91F0904-021C-457D-9895-E2751D4AD761}">
      <dgm:prSet custT="1"/>
      <dgm:spPr/>
      <dgm:t>
        <a:bodyPr/>
        <a:lstStyle/>
        <a:p>
          <a:r>
            <a:rPr lang="en-US" sz="600"/>
            <a:t>Segmentations for mailings</a:t>
          </a:r>
        </a:p>
      </dgm:t>
    </dgm:pt>
    <dgm:pt modelId="{1646203E-A72A-40D8-A88B-2AB6562ECB2B}" type="parTrans" cxnId="{50FDC9EF-0D08-4A34-B498-87F2F8531DFF}">
      <dgm:prSet/>
      <dgm:spPr/>
      <dgm:t>
        <a:bodyPr/>
        <a:lstStyle/>
        <a:p>
          <a:endParaRPr lang="en-US" sz="2000"/>
        </a:p>
      </dgm:t>
    </dgm:pt>
    <dgm:pt modelId="{5A63E101-49BB-4BDA-99A0-93006AE5A233}" type="sibTrans" cxnId="{50FDC9EF-0D08-4A34-B498-87F2F8531DFF}">
      <dgm:prSet/>
      <dgm:spPr/>
      <dgm:t>
        <a:bodyPr/>
        <a:lstStyle/>
        <a:p>
          <a:endParaRPr lang="en-US" sz="2000"/>
        </a:p>
      </dgm:t>
    </dgm:pt>
    <dgm:pt modelId="{AD9C8B27-C920-4622-B393-3643507E94BD}">
      <dgm:prSet custT="1"/>
      <dgm:spPr/>
      <dgm:t>
        <a:bodyPr/>
        <a:lstStyle/>
        <a:p>
          <a:r>
            <a:rPr lang="en-US" sz="600"/>
            <a:t>Reactivation likelihood</a:t>
          </a:r>
        </a:p>
      </dgm:t>
    </dgm:pt>
    <dgm:pt modelId="{22B581CE-C33B-4755-966C-B15DF10D6681}" type="parTrans" cxnId="{4D4539BA-5E72-4992-8149-EEB5FFFD8805}">
      <dgm:prSet/>
      <dgm:spPr/>
      <dgm:t>
        <a:bodyPr/>
        <a:lstStyle/>
        <a:p>
          <a:endParaRPr lang="en-US" sz="2000"/>
        </a:p>
      </dgm:t>
    </dgm:pt>
    <dgm:pt modelId="{D6120C1F-A7D8-431B-8F38-7E63CDD25437}" type="sibTrans" cxnId="{4D4539BA-5E72-4992-8149-EEB5FFFD8805}">
      <dgm:prSet/>
      <dgm:spPr/>
      <dgm:t>
        <a:bodyPr/>
        <a:lstStyle/>
        <a:p>
          <a:endParaRPr lang="en-US" sz="2000"/>
        </a:p>
      </dgm:t>
    </dgm:pt>
    <dgm:pt modelId="{62DC0948-578F-4577-9C76-6F4EEECFBA4F}">
      <dgm:prSet custT="1"/>
      <dgm:spPr/>
      <dgm:t>
        <a:bodyPr/>
        <a:lstStyle/>
        <a:p>
          <a:r>
            <a:rPr lang="en-US" sz="600"/>
            <a:t>RFM</a:t>
          </a:r>
        </a:p>
      </dgm:t>
    </dgm:pt>
    <dgm:pt modelId="{A3099E81-5533-4D06-8463-444E707D07D6}" type="parTrans" cxnId="{75686D14-F86F-4C18-836E-3D8F840BD8DE}">
      <dgm:prSet/>
      <dgm:spPr/>
      <dgm:t>
        <a:bodyPr/>
        <a:lstStyle/>
        <a:p>
          <a:endParaRPr lang="en-US" sz="2000"/>
        </a:p>
      </dgm:t>
    </dgm:pt>
    <dgm:pt modelId="{79882000-1849-49D5-853F-91690FCF44E8}" type="sibTrans" cxnId="{75686D14-F86F-4C18-836E-3D8F840BD8DE}">
      <dgm:prSet/>
      <dgm:spPr/>
      <dgm:t>
        <a:bodyPr/>
        <a:lstStyle/>
        <a:p>
          <a:endParaRPr lang="en-US" sz="2000"/>
        </a:p>
      </dgm:t>
    </dgm:pt>
    <dgm:pt modelId="{4A5C83F9-750A-409A-8F32-14E2D313D3EC}">
      <dgm:prSet custT="1"/>
      <dgm:spPr/>
      <dgm:t>
        <a:bodyPr/>
        <a:lstStyle/>
        <a:p>
          <a:r>
            <a:rPr lang="en-US" sz="600"/>
            <a:t>Discount targeting</a:t>
          </a:r>
        </a:p>
      </dgm:t>
    </dgm:pt>
    <dgm:pt modelId="{444DC80B-B1D4-49D4-AEE4-59EE8B038BAD}" type="parTrans" cxnId="{08EFE26E-9EDE-44C2-AB61-4F3829387E5D}">
      <dgm:prSet/>
      <dgm:spPr/>
      <dgm:t>
        <a:bodyPr/>
        <a:lstStyle/>
        <a:p>
          <a:endParaRPr lang="en-US" sz="2000"/>
        </a:p>
      </dgm:t>
    </dgm:pt>
    <dgm:pt modelId="{F4930D87-D70B-41E4-95B4-5E875B229586}" type="sibTrans" cxnId="{08EFE26E-9EDE-44C2-AB61-4F3829387E5D}">
      <dgm:prSet/>
      <dgm:spPr/>
      <dgm:t>
        <a:bodyPr/>
        <a:lstStyle/>
        <a:p>
          <a:endParaRPr lang="en-US" sz="2000"/>
        </a:p>
      </dgm:t>
    </dgm:pt>
    <dgm:pt modelId="{E29958D2-154D-4CF9-A617-DEFE90468BE6}">
      <dgm:prSet custT="1"/>
      <dgm:spPr/>
      <dgm:t>
        <a:bodyPr/>
        <a:lstStyle/>
        <a:p>
          <a:r>
            <a:rPr lang="en-US" sz="600"/>
            <a:t>Phone marketing</a:t>
          </a:r>
        </a:p>
      </dgm:t>
    </dgm:pt>
    <dgm:pt modelId="{027398D3-BC98-464E-BA39-28F0AF9EE477}" type="parTrans" cxnId="{36885A6D-2AC6-475D-AA02-99EEFC600A59}">
      <dgm:prSet/>
      <dgm:spPr/>
      <dgm:t>
        <a:bodyPr/>
        <a:lstStyle/>
        <a:p>
          <a:endParaRPr lang="en-US" sz="2000"/>
        </a:p>
      </dgm:t>
    </dgm:pt>
    <dgm:pt modelId="{D8D4157A-B786-44AE-AE30-4B5C77DA8B06}" type="sibTrans" cxnId="{36885A6D-2AC6-475D-AA02-99EEFC600A59}">
      <dgm:prSet/>
      <dgm:spPr/>
      <dgm:t>
        <a:bodyPr/>
        <a:lstStyle/>
        <a:p>
          <a:endParaRPr lang="en-US" sz="2000"/>
        </a:p>
      </dgm:t>
    </dgm:pt>
    <dgm:pt modelId="{7BA7B4C0-C0BF-4FDB-888C-1B3AE7AD3479}">
      <dgm:prSet custT="1"/>
      <dgm:spPr/>
      <dgm:t>
        <a:bodyPr/>
        <a:lstStyle/>
        <a:p>
          <a:r>
            <a:rPr lang="en-US" sz="600"/>
            <a:t>Email Marketing</a:t>
          </a:r>
        </a:p>
      </dgm:t>
    </dgm:pt>
    <dgm:pt modelId="{2384A458-4058-4BA5-8E28-15721DA80B06}" type="parTrans" cxnId="{54A2A9B8-4392-4F5C-992D-86535A9723EB}">
      <dgm:prSet/>
      <dgm:spPr/>
      <dgm:t>
        <a:bodyPr/>
        <a:lstStyle/>
        <a:p>
          <a:endParaRPr lang="en-US" sz="2000"/>
        </a:p>
      </dgm:t>
    </dgm:pt>
    <dgm:pt modelId="{E5F6D6D2-093B-4652-AE13-51F52E9F15C5}" type="sibTrans" cxnId="{54A2A9B8-4392-4F5C-992D-86535A9723EB}">
      <dgm:prSet/>
      <dgm:spPr/>
      <dgm:t>
        <a:bodyPr/>
        <a:lstStyle/>
        <a:p>
          <a:endParaRPr lang="en-US" sz="2000"/>
        </a:p>
      </dgm:t>
    </dgm:pt>
    <dgm:pt modelId="{CC0ECC6C-92E6-45EA-A86B-E9B20C75B7DC}">
      <dgm:prSet custT="1"/>
      <dgm:spPr/>
      <dgm:t>
        <a:bodyPr/>
        <a:lstStyle/>
        <a:p>
          <a:r>
            <a:rPr lang="en-US" sz="600" dirty="0"/>
            <a:t>Drug/chemical discovery</a:t>
          </a:r>
        </a:p>
      </dgm:t>
    </dgm:pt>
    <dgm:pt modelId="{6C188FF9-E56D-4DE7-91D9-00E286AD625F}" type="parTrans" cxnId="{C5650732-4794-409B-B040-2D95D70BA272}">
      <dgm:prSet/>
      <dgm:spPr/>
      <dgm:t>
        <a:bodyPr/>
        <a:lstStyle/>
        <a:p>
          <a:endParaRPr lang="en-US" sz="2000"/>
        </a:p>
      </dgm:t>
    </dgm:pt>
    <dgm:pt modelId="{CB840193-EEC0-4670-97EE-B91E891CB49C}" type="sibTrans" cxnId="{C5650732-4794-409B-B040-2D95D70BA272}">
      <dgm:prSet/>
      <dgm:spPr/>
      <dgm:t>
        <a:bodyPr/>
        <a:lstStyle/>
        <a:p>
          <a:endParaRPr lang="en-US" sz="2000"/>
        </a:p>
      </dgm:t>
    </dgm:pt>
    <dgm:pt modelId="{8B080BC7-D9BB-4A03-A91B-D9DE4BDD576D}">
      <dgm:prSet custT="1"/>
      <dgm:spPr/>
      <dgm:t>
        <a:bodyPr/>
        <a:lstStyle/>
        <a:p>
          <a:r>
            <a:rPr lang="en-US" sz="600" dirty="0"/>
            <a:t>Analyzing study results</a:t>
          </a:r>
        </a:p>
      </dgm:t>
    </dgm:pt>
    <dgm:pt modelId="{4BBBD95C-0700-4EE6-9D8B-D11092FEBC12}" type="parTrans" cxnId="{D5A7ABC1-A0E1-450E-A42C-2BC6788697CB}">
      <dgm:prSet/>
      <dgm:spPr/>
      <dgm:t>
        <a:bodyPr/>
        <a:lstStyle/>
        <a:p>
          <a:endParaRPr lang="en-US" sz="2000"/>
        </a:p>
      </dgm:t>
    </dgm:pt>
    <dgm:pt modelId="{98DCEA54-AE2B-4977-8F0A-7F6FA5F62C8A}" type="sibTrans" cxnId="{D5A7ABC1-A0E1-450E-A42C-2BC6788697CB}">
      <dgm:prSet/>
      <dgm:spPr/>
      <dgm:t>
        <a:bodyPr/>
        <a:lstStyle/>
        <a:p>
          <a:endParaRPr lang="en-US" sz="2000"/>
        </a:p>
      </dgm:t>
    </dgm:pt>
    <dgm:pt modelId="{B6EDFD6F-F00F-4671-B246-3906A8A91716}" type="pres">
      <dgm:prSet presAssocID="{AE2ED308-E42A-43C9-90E4-BEDEF67C4537}" presName="theList" presStyleCnt="0">
        <dgm:presLayoutVars>
          <dgm:dir/>
          <dgm:animLvl val="lvl"/>
          <dgm:resizeHandles val="exact"/>
        </dgm:presLayoutVars>
      </dgm:prSet>
      <dgm:spPr/>
    </dgm:pt>
    <dgm:pt modelId="{B1447F75-C7D9-4549-91DE-E6F86F41285F}" type="pres">
      <dgm:prSet presAssocID="{32A87C26-CF1A-4974-9D7C-66782C9AC47D}" presName="compNode" presStyleCnt="0"/>
      <dgm:spPr/>
    </dgm:pt>
    <dgm:pt modelId="{69D76149-D40B-45E1-AF9A-22D213C8CC8B}" type="pres">
      <dgm:prSet presAssocID="{32A87C26-CF1A-4974-9D7C-66782C9AC47D}" presName="aNode" presStyleLbl="bgShp" presStyleIdx="0" presStyleCnt="10"/>
      <dgm:spPr/>
    </dgm:pt>
    <dgm:pt modelId="{173861DE-81EC-4838-832F-5ABEC1715BCE}" type="pres">
      <dgm:prSet presAssocID="{32A87C26-CF1A-4974-9D7C-66782C9AC47D}" presName="textNode" presStyleLbl="bgShp" presStyleIdx="0" presStyleCnt="10"/>
      <dgm:spPr/>
    </dgm:pt>
    <dgm:pt modelId="{7C1D76E4-B9A0-4EDE-847E-98969645C7F3}" type="pres">
      <dgm:prSet presAssocID="{32A87C26-CF1A-4974-9D7C-66782C9AC47D}" presName="compChildNode" presStyleCnt="0"/>
      <dgm:spPr/>
    </dgm:pt>
    <dgm:pt modelId="{10F17618-9E89-4D99-9DD6-7A4352C8C343}" type="pres">
      <dgm:prSet presAssocID="{32A87C26-CF1A-4974-9D7C-66782C9AC47D}" presName="theInnerList" presStyleCnt="0"/>
      <dgm:spPr/>
    </dgm:pt>
    <dgm:pt modelId="{5A6C1187-5311-4753-8AA1-0960ADD2C08D}" type="pres">
      <dgm:prSet presAssocID="{436983D6-8C8C-4A2E-BFE9-C307BA942304}" presName="childNode" presStyleLbl="node1" presStyleIdx="0" presStyleCnt="44">
        <dgm:presLayoutVars>
          <dgm:bulletEnabled val="1"/>
        </dgm:presLayoutVars>
      </dgm:prSet>
      <dgm:spPr/>
    </dgm:pt>
    <dgm:pt modelId="{B3397283-F858-46AA-85F0-63792426BB72}" type="pres">
      <dgm:prSet presAssocID="{436983D6-8C8C-4A2E-BFE9-C307BA942304}" presName="aSpace2" presStyleCnt="0"/>
      <dgm:spPr/>
    </dgm:pt>
    <dgm:pt modelId="{E7049A65-D249-429F-AA30-4DC455F90625}" type="pres">
      <dgm:prSet presAssocID="{CC0ECC6C-92E6-45EA-A86B-E9B20C75B7DC}" presName="childNode" presStyleLbl="node1" presStyleIdx="1" presStyleCnt="44">
        <dgm:presLayoutVars>
          <dgm:bulletEnabled val="1"/>
        </dgm:presLayoutVars>
      </dgm:prSet>
      <dgm:spPr/>
    </dgm:pt>
    <dgm:pt modelId="{CC8F96A6-B2B7-4280-9573-F9939B931E19}" type="pres">
      <dgm:prSet presAssocID="{CC0ECC6C-92E6-45EA-A86B-E9B20C75B7DC}" presName="aSpace2" presStyleCnt="0"/>
      <dgm:spPr/>
    </dgm:pt>
    <dgm:pt modelId="{C7C33007-7C17-406D-83A1-547FC80DB7C8}" type="pres">
      <dgm:prSet presAssocID="{8B080BC7-D9BB-4A03-A91B-D9DE4BDD576D}" presName="childNode" presStyleLbl="node1" presStyleIdx="2" presStyleCnt="44">
        <dgm:presLayoutVars>
          <dgm:bulletEnabled val="1"/>
        </dgm:presLayoutVars>
      </dgm:prSet>
      <dgm:spPr/>
    </dgm:pt>
    <dgm:pt modelId="{FE0D752A-446A-4B63-898F-38819D2F7874}" type="pres">
      <dgm:prSet presAssocID="{8B080BC7-D9BB-4A03-A91B-D9DE4BDD576D}" presName="aSpace2" presStyleCnt="0"/>
      <dgm:spPr/>
    </dgm:pt>
    <dgm:pt modelId="{3A3C6E5C-CE56-4B3F-94B4-70765E2FCA92}" type="pres">
      <dgm:prSet presAssocID="{78EA91B7-67F8-40E9-BDD9-2CC09EB76C24}" presName="childNode" presStyleLbl="node1" presStyleIdx="3" presStyleCnt="44">
        <dgm:presLayoutVars>
          <dgm:bulletEnabled val="1"/>
        </dgm:presLayoutVars>
      </dgm:prSet>
      <dgm:spPr/>
    </dgm:pt>
    <dgm:pt modelId="{41FFFB6C-149E-4442-935F-FEB0B26C2A04}" type="pres">
      <dgm:prSet presAssocID="{78EA91B7-67F8-40E9-BDD9-2CC09EB76C24}" presName="aSpace2" presStyleCnt="0"/>
      <dgm:spPr/>
    </dgm:pt>
    <dgm:pt modelId="{4218B60B-B673-4B9E-8083-41019F629DB2}" type="pres">
      <dgm:prSet presAssocID="{45183C05-6834-43A4-AD48-E172A92F5099}" presName="childNode" presStyleLbl="node1" presStyleIdx="4" presStyleCnt="44">
        <dgm:presLayoutVars>
          <dgm:bulletEnabled val="1"/>
        </dgm:presLayoutVars>
      </dgm:prSet>
      <dgm:spPr/>
    </dgm:pt>
    <dgm:pt modelId="{6C79B4B1-ACA4-41E6-B294-49425A472497}" type="pres">
      <dgm:prSet presAssocID="{45183C05-6834-43A4-AD48-E172A92F5099}" presName="aSpace2" presStyleCnt="0"/>
      <dgm:spPr/>
    </dgm:pt>
    <dgm:pt modelId="{883F7F36-8723-446F-B004-258EAF677A7C}" type="pres">
      <dgm:prSet presAssocID="{595086F5-CFAD-43C3-8F6E-EB1573F44341}" presName="childNode" presStyleLbl="node1" presStyleIdx="5" presStyleCnt="44">
        <dgm:presLayoutVars>
          <dgm:bulletEnabled val="1"/>
        </dgm:presLayoutVars>
      </dgm:prSet>
      <dgm:spPr/>
    </dgm:pt>
    <dgm:pt modelId="{4414DD96-24DF-41A7-8247-02FBABD35A20}" type="pres">
      <dgm:prSet presAssocID="{595086F5-CFAD-43C3-8F6E-EB1573F44341}" presName="aSpace2" presStyleCnt="0"/>
      <dgm:spPr/>
    </dgm:pt>
    <dgm:pt modelId="{4A9526BF-873E-4E57-B72F-6C8968D7AE12}" type="pres">
      <dgm:prSet presAssocID="{99097458-A018-4446-9449-3BC6F8F18F1C}" presName="childNode" presStyleLbl="node1" presStyleIdx="6" presStyleCnt="44">
        <dgm:presLayoutVars>
          <dgm:bulletEnabled val="1"/>
        </dgm:presLayoutVars>
      </dgm:prSet>
      <dgm:spPr/>
    </dgm:pt>
    <dgm:pt modelId="{A57B36CE-550C-4888-9388-0096360EE4D1}" type="pres">
      <dgm:prSet presAssocID="{99097458-A018-4446-9449-3BC6F8F18F1C}" presName="aSpace2" presStyleCnt="0"/>
      <dgm:spPr/>
    </dgm:pt>
    <dgm:pt modelId="{E5A8917F-40DB-4534-BB52-4D35C2E9AAFD}" type="pres">
      <dgm:prSet presAssocID="{764D2C97-41D4-4E83-92E3-A40049EF7F3B}" presName="childNode" presStyleLbl="node1" presStyleIdx="7" presStyleCnt="44">
        <dgm:presLayoutVars>
          <dgm:bulletEnabled val="1"/>
        </dgm:presLayoutVars>
      </dgm:prSet>
      <dgm:spPr/>
    </dgm:pt>
    <dgm:pt modelId="{469A9B4F-572E-4163-9058-4ADA05CAA7F4}" type="pres">
      <dgm:prSet presAssocID="{764D2C97-41D4-4E83-92E3-A40049EF7F3B}" presName="aSpace2" presStyleCnt="0"/>
      <dgm:spPr/>
    </dgm:pt>
    <dgm:pt modelId="{5465379D-E8CA-46C8-B909-D4CACE988DE9}" type="pres">
      <dgm:prSet presAssocID="{F24E88D1-5865-45BB-B7DA-CF430D10E77B}" presName="childNode" presStyleLbl="node1" presStyleIdx="8" presStyleCnt="44">
        <dgm:presLayoutVars>
          <dgm:bulletEnabled val="1"/>
        </dgm:presLayoutVars>
      </dgm:prSet>
      <dgm:spPr/>
    </dgm:pt>
    <dgm:pt modelId="{3C1CE9C1-7AF7-480F-9B08-DFD61F5579EA}" type="pres">
      <dgm:prSet presAssocID="{F24E88D1-5865-45BB-B7DA-CF430D10E77B}" presName="aSpace2" presStyleCnt="0"/>
      <dgm:spPr/>
    </dgm:pt>
    <dgm:pt modelId="{B65FEFFE-CCE2-415F-BD53-ACB9D1631D79}" type="pres">
      <dgm:prSet presAssocID="{0BCF5297-0705-4E39-9647-0B6A07B40354}" presName="childNode" presStyleLbl="node1" presStyleIdx="9" presStyleCnt="44">
        <dgm:presLayoutVars>
          <dgm:bulletEnabled val="1"/>
        </dgm:presLayoutVars>
      </dgm:prSet>
      <dgm:spPr/>
    </dgm:pt>
    <dgm:pt modelId="{432296A7-1D28-4EC3-A18E-370FC6FB47FB}" type="pres">
      <dgm:prSet presAssocID="{0BCF5297-0705-4E39-9647-0B6A07B40354}" presName="aSpace2" presStyleCnt="0"/>
      <dgm:spPr/>
    </dgm:pt>
    <dgm:pt modelId="{08E1EFEC-9AAC-439E-8A71-2505A24D0797}" type="pres">
      <dgm:prSet presAssocID="{0D3D02CB-3623-46D9-A045-762BD9B6AD9C}" presName="childNode" presStyleLbl="node1" presStyleIdx="10" presStyleCnt="44">
        <dgm:presLayoutVars>
          <dgm:bulletEnabled val="1"/>
        </dgm:presLayoutVars>
      </dgm:prSet>
      <dgm:spPr/>
    </dgm:pt>
    <dgm:pt modelId="{E4C0E086-17CE-4E76-866A-4135BF7D2DEB}" type="pres">
      <dgm:prSet presAssocID="{0D3D02CB-3623-46D9-A045-762BD9B6AD9C}" presName="aSpace2" presStyleCnt="0"/>
      <dgm:spPr/>
    </dgm:pt>
    <dgm:pt modelId="{551B2A03-B5D8-4287-AC0A-9A9EA1862319}" type="pres">
      <dgm:prSet presAssocID="{2EED2DF5-09C7-4984-8416-A6D3F2D4387A}" presName="childNode" presStyleLbl="node1" presStyleIdx="11" presStyleCnt="44">
        <dgm:presLayoutVars>
          <dgm:bulletEnabled val="1"/>
        </dgm:presLayoutVars>
      </dgm:prSet>
      <dgm:spPr/>
    </dgm:pt>
    <dgm:pt modelId="{FCF05B81-F681-4172-84DD-44E63028B9BF}" type="pres">
      <dgm:prSet presAssocID="{2EED2DF5-09C7-4984-8416-A6D3F2D4387A}" presName="aSpace2" presStyleCnt="0"/>
      <dgm:spPr/>
    </dgm:pt>
    <dgm:pt modelId="{FC242584-E70E-48CC-B8A8-5B9CDC952AF6}" type="pres">
      <dgm:prSet presAssocID="{648CB760-C2EC-4053-8479-0E5F8C1E770C}" presName="childNode" presStyleLbl="node1" presStyleIdx="12" presStyleCnt="44">
        <dgm:presLayoutVars>
          <dgm:bulletEnabled val="1"/>
        </dgm:presLayoutVars>
      </dgm:prSet>
      <dgm:spPr/>
    </dgm:pt>
    <dgm:pt modelId="{2DC715ED-4FA6-4146-8CCE-30023A4183EE}" type="pres">
      <dgm:prSet presAssocID="{32A87C26-CF1A-4974-9D7C-66782C9AC47D}" presName="aSpace" presStyleCnt="0"/>
      <dgm:spPr/>
    </dgm:pt>
    <dgm:pt modelId="{BC11EDE0-7D00-44C6-93EC-0304FC619435}" type="pres">
      <dgm:prSet presAssocID="{420152D1-52F1-4A33-8576-F3309F9D4655}" presName="compNode" presStyleCnt="0"/>
      <dgm:spPr/>
    </dgm:pt>
    <dgm:pt modelId="{1D9DE6B2-2697-49EE-BD5C-5C1A678DACC2}" type="pres">
      <dgm:prSet presAssocID="{420152D1-52F1-4A33-8576-F3309F9D4655}" presName="aNode" presStyleLbl="bgShp" presStyleIdx="1" presStyleCnt="10"/>
      <dgm:spPr/>
    </dgm:pt>
    <dgm:pt modelId="{F270E6FC-D5EC-4D97-B87F-0F5E1CD12967}" type="pres">
      <dgm:prSet presAssocID="{420152D1-52F1-4A33-8576-F3309F9D4655}" presName="textNode" presStyleLbl="bgShp" presStyleIdx="1" presStyleCnt="10"/>
      <dgm:spPr/>
    </dgm:pt>
    <dgm:pt modelId="{11150543-6514-46D5-9223-5AE50B717D4F}" type="pres">
      <dgm:prSet presAssocID="{420152D1-52F1-4A33-8576-F3309F9D4655}" presName="compChildNode" presStyleCnt="0"/>
      <dgm:spPr/>
    </dgm:pt>
    <dgm:pt modelId="{479A394B-DD69-4011-A1D0-B03DD0A32010}" type="pres">
      <dgm:prSet presAssocID="{420152D1-52F1-4A33-8576-F3309F9D4655}" presName="theInnerList" presStyleCnt="0"/>
      <dgm:spPr/>
    </dgm:pt>
    <dgm:pt modelId="{7D86A132-62C4-4B09-8609-41EC6FF8E7C5}" type="pres">
      <dgm:prSet presAssocID="{B781F070-6678-4767-8766-5E811E3F126B}" presName="childNode" presStyleLbl="node1" presStyleIdx="13" presStyleCnt="44">
        <dgm:presLayoutVars>
          <dgm:bulletEnabled val="1"/>
        </dgm:presLayoutVars>
      </dgm:prSet>
      <dgm:spPr/>
    </dgm:pt>
    <dgm:pt modelId="{95CC9674-DA2B-4108-B819-14A915FBF3A9}" type="pres">
      <dgm:prSet presAssocID="{B781F070-6678-4767-8766-5E811E3F126B}" presName="aSpace2" presStyleCnt="0"/>
      <dgm:spPr/>
    </dgm:pt>
    <dgm:pt modelId="{53E00B4E-98F2-4A03-99FB-F131D139984C}" type="pres">
      <dgm:prSet presAssocID="{E5514E1B-7873-40AD-8EA4-495B6BB9C916}" presName="childNode" presStyleLbl="node1" presStyleIdx="14" presStyleCnt="44">
        <dgm:presLayoutVars>
          <dgm:bulletEnabled val="1"/>
        </dgm:presLayoutVars>
      </dgm:prSet>
      <dgm:spPr/>
    </dgm:pt>
    <dgm:pt modelId="{54900FAC-3F09-42AC-91B6-BAD48A82EE63}" type="pres">
      <dgm:prSet presAssocID="{E5514E1B-7873-40AD-8EA4-495B6BB9C916}" presName="aSpace2" presStyleCnt="0"/>
      <dgm:spPr/>
    </dgm:pt>
    <dgm:pt modelId="{F5F8AA22-F36A-4FD8-B361-8E387E54E319}" type="pres">
      <dgm:prSet presAssocID="{2491C437-64DB-4BAA-9FAA-AC42571741C2}" presName="childNode" presStyleLbl="node1" presStyleIdx="15" presStyleCnt="44">
        <dgm:presLayoutVars>
          <dgm:bulletEnabled val="1"/>
        </dgm:presLayoutVars>
      </dgm:prSet>
      <dgm:spPr/>
    </dgm:pt>
    <dgm:pt modelId="{40F1EE53-1CB9-40DE-90C5-537D07C0804D}" type="pres">
      <dgm:prSet presAssocID="{2491C437-64DB-4BAA-9FAA-AC42571741C2}" presName="aSpace2" presStyleCnt="0"/>
      <dgm:spPr/>
    </dgm:pt>
    <dgm:pt modelId="{174ACBF2-9FA8-4243-8C43-AB016ABF893C}" type="pres">
      <dgm:prSet presAssocID="{590CE334-2669-4825-A127-E387FC7F999A}" presName="childNode" presStyleLbl="node1" presStyleIdx="16" presStyleCnt="44">
        <dgm:presLayoutVars>
          <dgm:bulletEnabled val="1"/>
        </dgm:presLayoutVars>
      </dgm:prSet>
      <dgm:spPr/>
    </dgm:pt>
    <dgm:pt modelId="{99B0695D-B9CF-4D80-B62A-EA11B807D1AA}" type="pres">
      <dgm:prSet presAssocID="{590CE334-2669-4825-A127-E387FC7F999A}" presName="aSpace2" presStyleCnt="0"/>
      <dgm:spPr/>
    </dgm:pt>
    <dgm:pt modelId="{CA3F2CB6-BF5D-47F0-959C-DDE7D0E6912C}" type="pres">
      <dgm:prSet presAssocID="{E2A4F4B7-F1BE-4D04-AABA-02723E2F5F88}" presName="childNode" presStyleLbl="node1" presStyleIdx="17" presStyleCnt="44">
        <dgm:presLayoutVars>
          <dgm:bulletEnabled val="1"/>
        </dgm:presLayoutVars>
      </dgm:prSet>
      <dgm:spPr/>
    </dgm:pt>
    <dgm:pt modelId="{EE3F94D5-6B09-45A5-A367-CDD9308C8585}" type="pres">
      <dgm:prSet presAssocID="{E2A4F4B7-F1BE-4D04-AABA-02723E2F5F88}" presName="aSpace2" presStyleCnt="0"/>
      <dgm:spPr/>
    </dgm:pt>
    <dgm:pt modelId="{645D34C6-80F5-4F84-9BAF-0CB6234C3D66}" type="pres">
      <dgm:prSet presAssocID="{D3EF2BCA-AA61-459D-9AEC-2ACA1DA26AB0}" presName="childNode" presStyleLbl="node1" presStyleIdx="18" presStyleCnt="44">
        <dgm:presLayoutVars>
          <dgm:bulletEnabled val="1"/>
        </dgm:presLayoutVars>
      </dgm:prSet>
      <dgm:spPr/>
    </dgm:pt>
    <dgm:pt modelId="{64211936-37A9-4B6E-B10B-469C45FFD493}" type="pres">
      <dgm:prSet presAssocID="{420152D1-52F1-4A33-8576-F3309F9D4655}" presName="aSpace" presStyleCnt="0"/>
      <dgm:spPr/>
    </dgm:pt>
    <dgm:pt modelId="{825C0A7F-F7E4-4C8D-BE46-9A44378AC9D2}" type="pres">
      <dgm:prSet presAssocID="{505B44A2-4977-4985-8C16-A7D27C141313}" presName="compNode" presStyleCnt="0"/>
      <dgm:spPr/>
    </dgm:pt>
    <dgm:pt modelId="{C712F48A-4CBC-41D4-949D-1FB3B8506D16}" type="pres">
      <dgm:prSet presAssocID="{505B44A2-4977-4985-8C16-A7D27C141313}" presName="aNode" presStyleLbl="bgShp" presStyleIdx="2" presStyleCnt="10"/>
      <dgm:spPr/>
    </dgm:pt>
    <dgm:pt modelId="{2314AD56-9DEE-41E6-A31D-CF6D07EBAB6F}" type="pres">
      <dgm:prSet presAssocID="{505B44A2-4977-4985-8C16-A7D27C141313}" presName="textNode" presStyleLbl="bgShp" presStyleIdx="2" presStyleCnt="10"/>
      <dgm:spPr/>
    </dgm:pt>
    <dgm:pt modelId="{ED412FF0-6336-4660-ABEE-12A7F32DD285}" type="pres">
      <dgm:prSet presAssocID="{505B44A2-4977-4985-8C16-A7D27C141313}" presName="compChildNode" presStyleCnt="0"/>
      <dgm:spPr/>
    </dgm:pt>
    <dgm:pt modelId="{E730B2C8-F2DA-4DF1-B681-A802CEACF7C2}" type="pres">
      <dgm:prSet presAssocID="{505B44A2-4977-4985-8C16-A7D27C141313}" presName="theInnerList" presStyleCnt="0"/>
      <dgm:spPr/>
    </dgm:pt>
    <dgm:pt modelId="{A69BF5D1-2EA7-4EF0-90A4-66FFAD771AED}" type="pres">
      <dgm:prSet presAssocID="{57E683DC-EBAA-4F75-A802-5F1F40DB8174}" presName="childNode" presStyleLbl="node1" presStyleIdx="19" presStyleCnt="44">
        <dgm:presLayoutVars>
          <dgm:bulletEnabled val="1"/>
        </dgm:presLayoutVars>
      </dgm:prSet>
      <dgm:spPr/>
    </dgm:pt>
    <dgm:pt modelId="{85983A41-24CE-4D54-A497-1A23E4C31F02}" type="pres">
      <dgm:prSet presAssocID="{57E683DC-EBAA-4F75-A802-5F1F40DB8174}" presName="aSpace2" presStyleCnt="0"/>
      <dgm:spPr/>
    </dgm:pt>
    <dgm:pt modelId="{31A3345C-73B0-4A64-ABDC-830C12E6E4E4}" type="pres">
      <dgm:prSet presAssocID="{B6FE2EC1-11BA-43B9-AE63-869F19A815A7}" presName="childNode" presStyleLbl="node1" presStyleIdx="20" presStyleCnt="44">
        <dgm:presLayoutVars>
          <dgm:bulletEnabled val="1"/>
        </dgm:presLayoutVars>
      </dgm:prSet>
      <dgm:spPr/>
    </dgm:pt>
    <dgm:pt modelId="{5CE275EE-1C52-4CC9-9BA5-13EFA87B36E5}" type="pres">
      <dgm:prSet presAssocID="{B6FE2EC1-11BA-43B9-AE63-869F19A815A7}" presName="aSpace2" presStyleCnt="0"/>
      <dgm:spPr/>
    </dgm:pt>
    <dgm:pt modelId="{572CB137-1263-4FFB-93B6-CE4175595994}" type="pres">
      <dgm:prSet presAssocID="{F22B9B6C-E3D0-4B6B-AF7A-0E4B0D4444B7}" presName="childNode" presStyleLbl="node1" presStyleIdx="21" presStyleCnt="44">
        <dgm:presLayoutVars>
          <dgm:bulletEnabled val="1"/>
        </dgm:presLayoutVars>
      </dgm:prSet>
      <dgm:spPr/>
    </dgm:pt>
    <dgm:pt modelId="{2D329F2F-34D9-4B6C-B0A0-49C6F9303C8B}" type="pres">
      <dgm:prSet presAssocID="{F22B9B6C-E3D0-4B6B-AF7A-0E4B0D4444B7}" presName="aSpace2" presStyleCnt="0"/>
      <dgm:spPr/>
    </dgm:pt>
    <dgm:pt modelId="{64DA20AD-6673-4258-AB3E-CAEB288FD328}" type="pres">
      <dgm:prSet presAssocID="{D42690A0-9949-4D38-AEE6-53E7B184DD4C}" presName="childNode" presStyleLbl="node1" presStyleIdx="22" presStyleCnt="44">
        <dgm:presLayoutVars>
          <dgm:bulletEnabled val="1"/>
        </dgm:presLayoutVars>
      </dgm:prSet>
      <dgm:spPr/>
    </dgm:pt>
    <dgm:pt modelId="{33F0A5A9-F73B-4EF3-905A-A6508D3CF113}" type="pres">
      <dgm:prSet presAssocID="{505B44A2-4977-4985-8C16-A7D27C141313}" presName="aSpace" presStyleCnt="0"/>
      <dgm:spPr/>
    </dgm:pt>
    <dgm:pt modelId="{280EBF1D-B474-4802-ACF8-7C99356185D3}" type="pres">
      <dgm:prSet presAssocID="{141E6147-3530-4771-947B-B59C04457F79}" presName="compNode" presStyleCnt="0"/>
      <dgm:spPr/>
    </dgm:pt>
    <dgm:pt modelId="{AC688CF5-D21C-42BA-96F0-66667AC7C07D}" type="pres">
      <dgm:prSet presAssocID="{141E6147-3530-4771-947B-B59C04457F79}" presName="aNode" presStyleLbl="bgShp" presStyleIdx="3" presStyleCnt="10"/>
      <dgm:spPr/>
    </dgm:pt>
    <dgm:pt modelId="{E1FF03C1-C1EB-488D-9210-9020EB27E6C8}" type="pres">
      <dgm:prSet presAssocID="{141E6147-3530-4771-947B-B59C04457F79}" presName="textNode" presStyleLbl="bgShp" presStyleIdx="3" presStyleCnt="10"/>
      <dgm:spPr/>
    </dgm:pt>
    <dgm:pt modelId="{DF27430B-479D-4124-8CBD-15E80C7B5E6F}" type="pres">
      <dgm:prSet presAssocID="{141E6147-3530-4771-947B-B59C04457F79}" presName="compChildNode" presStyleCnt="0"/>
      <dgm:spPr/>
    </dgm:pt>
    <dgm:pt modelId="{CB01DFE2-E94B-40B9-A548-4C32522E8385}" type="pres">
      <dgm:prSet presAssocID="{141E6147-3530-4771-947B-B59C04457F79}" presName="theInnerList" presStyleCnt="0"/>
      <dgm:spPr/>
    </dgm:pt>
    <dgm:pt modelId="{A1CA2481-BA23-472D-8E7F-182C33E64004}" type="pres">
      <dgm:prSet presAssocID="{B2F75363-1344-47D5-B250-42ED5FAB69C7}" presName="childNode" presStyleLbl="node1" presStyleIdx="23" presStyleCnt="44">
        <dgm:presLayoutVars>
          <dgm:bulletEnabled val="1"/>
        </dgm:presLayoutVars>
      </dgm:prSet>
      <dgm:spPr/>
    </dgm:pt>
    <dgm:pt modelId="{7479A2F0-226D-42E2-B51D-4E23F402E1AE}" type="pres">
      <dgm:prSet presAssocID="{B2F75363-1344-47D5-B250-42ED5FAB69C7}" presName="aSpace2" presStyleCnt="0"/>
      <dgm:spPr/>
    </dgm:pt>
    <dgm:pt modelId="{C9887F10-F032-484B-88E6-5B54274DC3DF}" type="pres">
      <dgm:prSet presAssocID="{8974ECD7-F1CE-4C6E-B696-B34CDF915385}" presName="childNode" presStyleLbl="node1" presStyleIdx="24" presStyleCnt="44">
        <dgm:presLayoutVars>
          <dgm:bulletEnabled val="1"/>
        </dgm:presLayoutVars>
      </dgm:prSet>
      <dgm:spPr/>
    </dgm:pt>
    <dgm:pt modelId="{2EDBB251-6CA3-4A5E-AED4-062A44411C31}" type="pres">
      <dgm:prSet presAssocID="{8974ECD7-F1CE-4C6E-B696-B34CDF915385}" presName="aSpace2" presStyleCnt="0"/>
      <dgm:spPr/>
    </dgm:pt>
    <dgm:pt modelId="{6B0A91FF-7E20-4AFF-B060-55E080776568}" type="pres">
      <dgm:prSet presAssocID="{E3AE89F3-1F49-4A09-B8B5-2D1056E6E513}" presName="childNode" presStyleLbl="node1" presStyleIdx="25" presStyleCnt="44">
        <dgm:presLayoutVars>
          <dgm:bulletEnabled val="1"/>
        </dgm:presLayoutVars>
      </dgm:prSet>
      <dgm:spPr/>
    </dgm:pt>
    <dgm:pt modelId="{D70DB8DC-FBE0-43C4-875E-226518DAD4CE}" type="pres">
      <dgm:prSet presAssocID="{E3AE89F3-1F49-4A09-B8B5-2D1056E6E513}" presName="aSpace2" presStyleCnt="0"/>
      <dgm:spPr/>
    </dgm:pt>
    <dgm:pt modelId="{8F2FF7E7-84AE-48A3-8BD7-E5A8AF8E68E5}" type="pres">
      <dgm:prSet presAssocID="{68E6AC33-E378-47DF-81DB-80AD229082B8}" presName="childNode" presStyleLbl="node1" presStyleIdx="26" presStyleCnt="44">
        <dgm:presLayoutVars>
          <dgm:bulletEnabled val="1"/>
        </dgm:presLayoutVars>
      </dgm:prSet>
      <dgm:spPr/>
    </dgm:pt>
    <dgm:pt modelId="{961B0348-9E8B-4C5F-84BC-23C81CD94D7A}" type="pres">
      <dgm:prSet presAssocID="{141E6147-3530-4771-947B-B59C04457F79}" presName="aSpace" presStyleCnt="0"/>
      <dgm:spPr/>
    </dgm:pt>
    <dgm:pt modelId="{400E7447-C563-41CF-BC6D-265B926C1522}" type="pres">
      <dgm:prSet presAssocID="{B3EFD7C1-118B-43C9-819D-DCEC1E29233B}" presName="compNode" presStyleCnt="0"/>
      <dgm:spPr/>
    </dgm:pt>
    <dgm:pt modelId="{F151C24A-FBB8-42DA-BAEE-73D1B5A3E61B}" type="pres">
      <dgm:prSet presAssocID="{B3EFD7C1-118B-43C9-819D-DCEC1E29233B}" presName="aNode" presStyleLbl="bgShp" presStyleIdx="4" presStyleCnt="10"/>
      <dgm:spPr/>
    </dgm:pt>
    <dgm:pt modelId="{580788AC-F509-4C21-AE51-7109475B937A}" type="pres">
      <dgm:prSet presAssocID="{B3EFD7C1-118B-43C9-819D-DCEC1E29233B}" presName="textNode" presStyleLbl="bgShp" presStyleIdx="4" presStyleCnt="10"/>
      <dgm:spPr/>
    </dgm:pt>
    <dgm:pt modelId="{FAFE95E7-88DE-4BDB-9BF0-FA93C31CC0B0}" type="pres">
      <dgm:prSet presAssocID="{B3EFD7C1-118B-43C9-819D-DCEC1E29233B}" presName="compChildNode" presStyleCnt="0"/>
      <dgm:spPr/>
    </dgm:pt>
    <dgm:pt modelId="{7E6B6104-8914-4996-BFF9-0AB40386DD52}" type="pres">
      <dgm:prSet presAssocID="{B3EFD7C1-118B-43C9-819D-DCEC1E29233B}" presName="theInnerList" presStyleCnt="0"/>
      <dgm:spPr/>
    </dgm:pt>
    <dgm:pt modelId="{7BC2E6DC-E799-415E-AB42-0A53740F23D6}" type="pres">
      <dgm:prSet presAssocID="{3AA00600-1776-4B64-84DE-8038840057F0}" presName="childNode" presStyleLbl="node1" presStyleIdx="27" presStyleCnt="44">
        <dgm:presLayoutVars>
          <dgm:bulletEnabled val="1"/>
        </dgm:presLayoutVars>
      </dgm:prSet>
      <dgm:spPr/>
    </dgm:pt>
    <dgm:pt modelId="{5568DB50-FA17-4CC6-980D-E9B1A52B3469}" type="pres">
      <dgm:prSet presAssocID="{3AA00600-1776-4B64-84DE-8038840057F0}" presName="aSpace2" presStyleCnt="0"/>
      <dgm:spPr/>
    </dgm:pt>
    <dgm:pt modelId="{D004EE85-B1DA-4628-81E1-DA552C527B0F}" type="pres">
      <dgm:prSet presAssocID="{A91F0904-021C-457D-9895-E2751D4AD761}" presName="childNode" presStyleLbl="node1" presStyleIdx="28" presStyleCnt="44">
        <dgm:presLayoutVars>
          <dgm:bulletEnabled val="1"/>
        </dgm:presLayoutVars>
      </dgm:prSet>
      <dgm:spPr/>
    </dgm:pt>
    <dgm:pt modelId="{F70CA8F8-556D-4756-8C9D-C3F1FEFCDA1D}" type="pres">
      <dgm:prSet presAssocID="{A91F0904-021C-457D-9895-E2751D4AD761}" presName="aSpace2" presStyleCnt="0"/>
      <dgm:spPr/>
    </dgm:pt>
    <dgm:pt modelId="{3E62D456-7FE3-40CD-BCC2-CCFCDABA44D8}" type="pres">
      <dgm:prSet presAssocID="{AD9C8B27-C920-4622-B393-3643507E94BD}" presName="childNode" presStyleLbl="node1" presStyleIdx="29" presStyleCnt="44">
        <dgm:presLayoutVars>
          <dgm:bulletEnabled val="1"/>
        </dgm:presLayoutVars>
      </dgm:prSet>
      <dgm:spPr/>
    </dgm:pt>
    <dgm:pt modelId="{4DCD7D3E-F16F-4C63-B924-F8619E58AE2E}" type="pres">
      <dgm:prSet presAssocID="{AD9C8B27-C920-4622-B393-3643507E94BD}" presName="aSpace2" presStyleCnt="0"/>
      <dgm:spPr/>
    </dgm:pt>
    <dgm:pt modelId="{03A848BC-8D34-4764-A9C7-86B724AC3654}" type="pres">
      <dgm:prSet presAssocID="{62DC0948-578F-4577-9C76-6F4EEECFBA4F}" presName="childNode" presStyleLbl="node1" presStyleIdx="30" presStyleCnt="44">
        <dgm:presLayoutVars>
          <dgm:bulletEnabled val="1"/>
        </dgm:presLayoutVars>
      </dgm:prSet>
      <dgm:spPr/>
    </dgm:pt>
    <dgm:pt modelId="{447EC031-0514-48AE-8007-53954B71CFA3}" type="pres">
      <dgm:prSet presAssocID="{62DC0948-578F-4577-9C76-6F4EEECFBA4F}" presName="aSpace2" presStyleCnt="0"/>
      <dgm:spPr/>
    </dgm:pt>
    <dgm:pt modelId="{3CA82A94-3134-474F-84B5-89B0A91F8C71}" type="pres">
      <dgm:prSet presAssocID="{4A5C83F9-750A-409A-8F32-14E2D313D3EC}" presName="childNode" presStyleLbl="node1" presStyleIdx="31" presStyleCnt="44">
        <dgm:presLayoutVars>
          <dgm:bulletEnabled val="1"/>
        </dgm:presLayoutVars>
      </dgm:prSet>
      <dgm:spPr/>
    </dgm:pt>
    <dgm:pt modelId="{2B2A2747-CD52-499A-8585-A2F63623703A}" type="pres">
      <dgm:prSet presAssocID="{4A5C83F9-750A-409A-8F32-14E2D313D3EC}" presName="aSpace2" presStyleCnt="0"/>
      <dgm:spPr/>
    </dgm:pt>
    <dgm:pt modelId="{C0D5BC76-17ED-4BFA-B746-D5D5CC274B26}" type="pres">
      <dgm:prSet presAssocID="{E29958D2-154D-4CF9-A617-DEFE90468BE6}" presName="childNode" presStyleLbl="node1" presStyleIdx="32" presStyleCnt="44">
        <dgm:presLayoutVars>
          <dgm:bulletEnabled val="1"/>
        </dgm:presLayoutVars>
      </dgm:prSet>
      <dgm:spPr/>
    </dgm:pt>
    <dgm:pt modelId="{5450B07D-A7A7-4E6E-8EC2-B3FFDBBB0385}" type="pres">
      <dgm:prSet presAssocID="{E29958D2-154D-4CF9-A617-DEFE90468BE6}" presName="aSpace2" presStyleCnt="0"/>
      <dgm:spPr/>
    </dgm:pt>
    <dgm:pt modelId="{8971A869-E97D-45EC-8049-E7FAC854E58A}" type="pres">
      <dgm:prSet presAssocID="{7BA7B4C0-C0BF-4FDB-888C-1B3AE7AD3479}" presName="childNode" presStyleLbl="node1" presStyleIdx="33" presStyleCnt="44">
        <dgm:presLayoutVars>
          <dgm:bulletEnabled val="1"/>
        </dgm:presLayoutVars>
      </dgm:prSet>
      <dgm:spPr/>
    </dgm:pt>
    <dgm:pt modelId="{0942D6EA-093D-4815-A3A6-9101FA2A1F2A}" type="pres">
      <dgm:prSet presAssocID="{B3EFD7C1-118B-43C9-819D-DCEC1E29233B}" presName="aSpace" presStyleCnt="0"/>
      <dgm:spPr/>
    </dgm:pt>
    <dgm:pt modelId="{E51320F2-747C-4751-BFD4-F30B6B8626AF}" type="pres">
      <dgm:prSet presAssocID="{39BA2DDE-118C-4375-82F0-37A2CB7ADC71}" presName="compNode" presStyleCnt="0"/>
      <dgm:spPr/>
    </dgm:pt>
    <dgm:pt modelId="{56933247-A915-4E3D-B6B9-7B97A25D9031}" type="pres">
      <dgm:prSet presAssocID="{39BA2DDE-118C-4375-82F0-37A2CB7ADC71}" presName="aNode" presStyleLbl="bgShp" presStyleIdx="5" presStyleCnt="10"/>
      <dgm:spPr/>
    </dgm:pt>
    <dgm:pt modelId="{AEF05AC3-EC6F-4F36-92A1-05D50C9737DA}" type="pres">
      <dgm:prSet presAssocID="{39BA2DDE-118C-4375-82F0-37A2CB7ADC71}" presName="textNode" presStyleLbl="bgShp" presStyleIdx="5" presStyleCnt="10"/>
      <dgm:spPr/>
    </dgm:pt>
    <dgm:pt modelId="{94515C4C-ACBB-4330-9897-90F47982A245}" type="pres">
      <dgm:prSet presAssocID="{39BA2DDE-118C-4375-82F0-37A2CB7ADC71}" presName="compChildNode" presStyleCnt="0"/>
      <dgm:spPr/>
    </dgm:pt>
    <dgm:pt modelId="{4D811FED-B060-432B-ABC3-1FA0FC8578E8}" type="pres">
      <dgm:prSet presAssocID="{39BA2DDE-118C-4375-82F0-37A2CB7ADC71}" presName="theInnerList" presStyleCnt="0"/>
      <dgm:spPr/>
    </dgm:pt>
    <dgm:pt modelId="{E32E9C7E-F3B2-410A-9BB1-0A9E983E306B}" type="pres">
      <dgm:prSet presAssocID="{E8A2BD5C-5C70-4D29-A035-A5C119F43CB2}" presName="childNode" presStyleLbl="node1" presStyleIdx="34" presStyleCnt="44">
        <dgm:presLayoutVars>
          <dgm:bulletEnabled val="1"/>
        </dgm:presLayoutVars>
      </dgm:prSet>
      <dgm:spPr/>
    </dgm:pt>
    <dgm:pt modelId="{BC45FC84-D630-4ECD-9C65-DE6D483BD2B7}" type="pres">
      <dgm:prSet presAssocID="{E8A2BD5C-5C70-4D29-A035-A5C119F43CB2}" presName="aSpace2" presStyleCnt="0"/>
      <dgm:spPr/>
    </dgm:pt>
    <dgm:pt modelId="{781681D1-2D85-4A7D-ACFE-25CB3DCCB488}" type="pres">
      <dgm:prSet presAssocID="{E2FCAD21-7E86-4C0D-B5DC-7C5BFEF5ED1C}" presName="childNode" presStyleLbl="node1" presStyleIdx="35" presStyleCnt="44">
        <dgm:presLayoutVars>
          <dgm:bulletEnabled val="1"/>
        </dgm:presLayoutVars>
      </dgm:prSet>
      <dgm:spPr/>
    </dgm:pt>
    <dgm:pt modelId="{9B2A4580-EAFC-4B73-9CBB-8D90690FF9D8}" type="pres">
      <dgm:prSet presAssocID="{39BA2DDE-118C-4375-82F0-37A2CB7ADC71}" presName="aSpace" presStyleCnt="0"/>
      <dgm:spPr/>
    </dgm:pt>
    <dgm:pt modelId="{370F9E36-8E68-4B0E-9460-2B97F54C6F30}" type="pres">
      <dgm:prSet presAssocID="{898FE977-3A37-493F-ABB9-0160DE624E60}" presName="compNode" presStyleCnt="0"/>
      <dgm:spPr/>
    </dgm:pt>
    <dgm:pt modelId="{AD8546CB-8F4A-4C57-85A5-F099F5FBCE80}" type="pres">
      <dgm:prSet presAssocID="{898FE977-3A37-493F-ABB9-0160DE624E60}" presName="aNode" presStyleLbl="bgShp" presStyleIdx="6" presStyleCnt="10"/>
      <dgm:spPr/>
    </dgm:pt>
    <dgm:pt modelId="{21E4181B-881C-4E0A-8965-0EB14663E1EA}" type="pres">
      <dgm:prSet presAssocID="{898FE977-3A37-493F-ABB9-0160DE624E60}" presName="textNode" presStyleLbl="bgShp" presStyleIdx="6" presStyleCnt="10"/>
      <dgm:spPr/>
    </dgm:pt>
    <dgm:pt modelId="{301A93F2-7E75-4B62-96CB-335E4013B747}" type="pres">
      <dgm:prSet presAssocID="{898FE977-3A37-493F-ABB9-0160DE624E60}" presName="compChildNode" presStyleCnt="0"/>
      <dgm:spPr/>
    </dgm:pt>
    <dgm:pt modelId="{E7E07290-2807-48D3-94FC-183652FF19F3}" type="pres">
      <dgm:prSet presAssocID="{898FE977-3A37-493F-ABB9-0160DE624E60}" presName="theInnerList" presStyleCnt="0"/>
      <dgm:spPr/>
    </dgm:pt>
    <dgm:pt modelId="{1027DD76-659F-4328-9F01-87179A763380}" type="pres">
      <dgm:prSet presAssocID="{D4941B68-4D13-4452-9003-03281256B100}" presName="childNode" presStyleLbl="node1" presStyleIdx="36" presStyleCnt="44">
        <dgm:presLayoutVars>
          <dgm:bulletEnabled val="1"/>
        </dgm:presLayoutVars>
      </dgm:prSet>
      <dgm:spPr/>
    </dgm:pt>
    <dgm:pt modelId="{78BA52B4-0419-4D00-B7AD-02EC297B4B18}" type="pres">
      <dgm:prSet presAssocID="{D4941B68-4D13-4452-9003-03281256B100}" presName="aSpace2" presStyleCnt="0"/>
      <dgm:spPr/>
    </dgm:pt>
    <dgm:pt modelId="{CB0729F1-4846-49BB-B7C2-01F151C83878}" type="pres">
      <dgm:prSet presAssocID="{CC4CB640-8A66-4B04-90B9-A598E9D7B63F}" presName="childNode" presStyleLbl="node1" presStyleIdx="37" presStyleCnt="44">
        <dgm:presLayoutVars>
          <dgm:bulletEnabled val="1"/>
        </dgm:presLayoutVars>
      </dgm:prSet>
      <dgm:spPr/>
    </dgm:pt>
    <dgm:pt modelId="{879C096D-352C-423B-9B39-459A5A61663A}" type="pres">
      <dgm:prSet presAssocID="{898FE977-3A37-493F-ABB9-0160DE624E60}" presName="aSpace" presStyleCnt="0"/>
      <dgm:spPr/>
    </dgm:pt>
    <dgm:pt modelId="{6E68C5B2-2B47-4A07-8A4A-105665D89262}" type="pres">
      <dgm:prSet presAssocID="{1612BB77-375E-4A3D-A90A-4E7C4A07238B}" presName="compNode" presStyleCnt="0"/>
      <dgm:spPr/>
    </dgm:pt>
    <dgm:pt modelId="{7F5A0D5C-9A0B-4736-81E7-CB88CFEC8731}" type="pres">
      <dgm:prSet presAssocID="{1612BB77-375E-4A3D-A90A-4E7C4A07238B}" presName="aNode" presStyleLbl="bgShp" presStyleIdx="7" presStyleCnt="10"/>
      <dgm:spPr/>
    </dgm:pt>
    <dgm:pt modelId="{9F5ABC8E-DAA6-46A2-9BDB-C1549F524E66}" type="pres">
      <dgm:prSet presAssocID="{1612BB77-375E-4A3D-A90A-4E7C4A07238B}" presName="textNode" presStyleLbl="bgShp" presStyleIdx="7" presStyleCnt="10"/>
      <dgm:spPr/>
    </dgm:pt>
    <dgm:pt modelId="{38646757-D122-4C98-90F0-CC7AC85E5EE0}" type="pres">
      <dgm:prSet presAssocID="{1612BB77-375E-4A3D-A90A-4E7C4A07238B}" presName="compChildNode" presStyleCnt="0"/>
      <dgm:spPr/>
    </dgm:pt>
    <dgm:pt modelId="{22CD8784-7989-4A3F-B541-9504126B8667}" type="pres">
      <dgm:prSet presAssocID="{1612BB77-375E-4A3D-A90A-4E7C4A07238B}" presName="theInnerList" presStyleCnt="0"/>
      <dgm:spPr/>
    </dgm:pt>
    <dgm:pt modelId="{9610CC6D-3173-43E3-A8C5-ED1508347702}" type="pres">
      <dgm:prSet presAssocID="{1C277B6E-D25F-4807-AFDA-52CCB1F3991A}" presName="childNode" presStyleLbl="node1" presStyleIdx="38" presStyleCnt="44">
        <dgm:presLayoutVars>
          <dgm:bulletEnabled val="1"/>
        </dgm:presLayoutVars>
      </dgm:prSet>
      <dgm:spPr/>
    </dgm:pt>
    <dgm:pt modelId="{3B28CD70-0593-46C0-B281-F6C8FA137959}" type="pres">
      <dgm:prSet presAssocID="{1C277B6E-D25F-4807-AFDA-52CCB1F3991A}" presName="aSpace2" presStyleCnt="0"/>
      <dgm:spPr/>
    </dgm:pt>
    <dgm:pt modelId="{275AC707-9182-4D57-AC91-917DD3B2347A}" type="pres">
      <dgm:prSet presAssocID="{FD1534BA-23B1-4B00-A41C-2BC22EDE6650}" presName="childNode" presStyleLbl="node1" presStyleIdx="39" presStyleCnt="44">
        <dgm:presLayoutVars>
          <dgm:bulletEnabled val="1"/>
        </dgm:presLayoutVars>
      </dgm:prSet>
      <dgm:spPr/>
    </dgm:pt>
    <dgm:pt modelId="{76C0E676-55C8-48A3-8C4C-5780EC5719DF}" type="pres">
      <dgm:prSet presAssocID="{1612BB77-375E-4A3D-A90A-4E7C4A07238B}" presName="aSpace" presStyleCnt="0"/>
      <dgm:spPr/>
    </dgm:pt>
    <dgm:pt modelId="{76201C7C-C566-4F6F-9F72-F9F615AE13C6}" type="pres">
      <dgm:prSet presAssocID="{324A45E7-C35C-487B-9AEC-C40045C61FDB}" presName="compNode" presStyleCnt="0"/>
      <dgm:spPr/>
    </dgm:pt>
    <dgm:pt modelId="{21CCC96C-BDA8-4618-AFF2-B94B2A9CA5CB}" type="pres">
      <dgm:prSet presAssocID="{324A45E7-C35C-487B-9AEC-C40045C61FDB}" presName="aNode" presStyleLbl="bgShp" presStyleIdx="8" presStyleCnt="10"/>
      <dgm:spPr/>
    </dgm:pt>
    <dgm:pt modelId="{BBE1C2EB-8DA1-41D0-A666-047C3E67B497}" type="pres">
      <dgm:prSet presAssocID="{324A45E7-C35C-487B-9AEC-C40045C61FDB}" presName="textNode" presStyleLbl="bgShp" presStyleIdx="8" presStyleCnt="10"/>
      <dgm:spPr/>
    </dgm:pt>
    <dgm:pt modelId="{C25CFB6C-F9AC-4178-82A7-04D814B50158}" type="pres">
      <dgm:prSet presAssocID="{324A45E7-C35C-487B-9AEC-C40045C61FDB}" presName="compChildNode" presStyleCnt="0"/>
      <dgm:spPr/>
    </dgm:pt>
    <dgm:pt modelId="{CAB39117-5402-450B-9736-7251E89E2B22}" type="pres">
      <dgm:prSet presAssocID="{324A45E7-C35C-487B-9AEC-C40045C61FDB}" presName="theInnerList" presStyleCnt="0"/>
      <dgm:spPr/>
    </dgm:pt>
    <dgm:pt modelId="{DEA61393-D544-4503-AF20-2A6D6AECBF40}" type="pres">
      <dgm:prSet presAssocID="{63D8220D-816D-4E22-B142-D79806F0ACC1}" presName="childNode" presStyleLbl="node1" presStyleIdx="40" presStyleCnt="44">
        <dgm:presLayoutVars>
          <dgm:bulletEnabled val="1"/>
        </dgm:presLayoutVars>
      </dgm:prSet>
      <dgm:spPr/>
    </dgm:pt>
    <dgm:pt modelId="{5FDB144E-F5E3-4ED6-B582-6BEEB28FE05E}" type="pres">
      <dgm:prSet presAssocID="{63D8220D-816D-4E22-B142-D79806F0ACC1}" presName="aSpace2" presStyleCnt="0"/>
      <dgm:spPr/>
    </dgm:pt>
    <dgm:pt modelId="{DBAED30E-0328-48BF-810B-359CC3DAC4F7}" type="pres">
      <dgm:prSet presAssocID="{0B8EBD9D-21CF-4E9C-BE8B-76A0DD6A1398}" presName="childNode" presStyleLbl="node1" presStyleIdx="41" presStyleCnt="44">
        <dgm:presLayoutVars>
          <dgm:bulletEnabled val="1"/>
        </dgm:presLayoutVars>
      </dgm:prSet>
      <dgm:spPr/>
    </dgm:pt>
    <dgm:pt modelId="{DA7D1B74-15BB-4CCC-B629-DA0149C2CF47}" type="pres">
      <dgm:prSet presAssocID="{324A45E7-C35C-487B-9AEC-C40045C61FDB}" presName="aSpace" presStyleCnt="0"/>
      <dgm:spPr/>
    </dgm:pt>
    <dgm:pt modelId="{6AEA2631-A143-4FE7-B56B-DD1857CBB837}" type="pres">
      <dgm:prSet presAssocID="{909F0E16-5561-484F-ABA8-CD894F773426}" presName="compNode" presStyleCnt="0"/>
      <dgm:spPr/>
    </dgm:pt>
    <dgm:pt modelId="{B1D25967-21CA-4E45-A499-E13B9943F8E9}" type="pres">
      <dgm:prSet presAssocID="{909F0E16-5561-484F-ABA8-CD894F773426}" presName="aNode" presStyleLbl="bgShp" presStyleIdx="9" presStyleCnt="10"/>
      <dgm:spPr/>
    </dgm:pt>
    <dgm:pt modelId="{FA96704A-284E-48BB-8E38-BE8271D28184}" type="pres">
      <dgm:prSet presAssocID="{909F0E16-5561-484F-ABA8-CD894F773426}" presName="textNode" presStyleLbl="bgShp" presStyleIdx="9" presStyleCnt="10"/>
      <dgm:spPr/>
    </dgm:pt>
    <dgm:pt modelId="{441C5AB6-83A5-46C7-ADD9-90358630C940}" type="pres">
      <dgm:prSet presAssocID="{909F0E16-5561-484F-ABA8-CD894F773426}" presName="compChildNode" presStyleCnt="0"/>
      <dgm:spPr/>
    </dgm:pt>
    <dgm:pt modelId="{42A1F789-2CAB-439F-A560-052633769B81}" type="pres">
      <dgm:prSet presAssocID="{909F0E16-5561-484F-ABA8-CD894F773426}" presName="theInnerList" presStyleCnt="0"/>
      <dgm:spPr/>
    </dgm:pt>
    <dgm:pt modelId="{8D585DFF-7D7C-4A70-8D66-D5960AA876EC}" type="pres">
      <dgm:prSet presAssocID="{60BD198C-1CDA-43DE-A9D6-105ED738909F}" presName="childNode" presStyleLbl="node1" presStyleIdx="42" presStyleCnt="44">
        <dgm:presLayoutVars>
          <dgm:bulletEnabled val="1"/>
        </dgm:presLayoutVars>
      </dgm:prSet>
      <dgm:spPr/>
    </dgm:pt>
    <dgm:pt modelId="{BB398F99-DB73-4417-B9ED-882643E4D962}" type="pres">
      <dgm:prSet presAssocID="{60BD198C-1CDA-43DE-A9D6-105ED738909F}" presName="aSpace2" presStyleCnt="0"/>
      <dgm:spPr/>
    </dgm:pt>
    <dgm:pt modelId="{8540D0AC-688E-4B5A-A657-519E221CDBBF}" type="pres">
      <dgm:prSet presAssocID="{98AAF0D1-B60F-47CA-AF21-E93CC94DE7C4}" presName="childNode" presStyleLbl="node1" presStyleIdx="43" presStyleCnt="44">
        <dgm:presLayoutVars>
          <dgm:bulletEnabled val="1"/>
        </dgm:presLayoutVars>
      </dgm:prSet>
      <dgm:spPr/>
    </dgm:pt>
  </dgm:ptLst>
  <dgm:cxnLst>
    <dgm:cxn modelId="{ACD62D03-E413-463A-BCD3-020901BA3E96}" srcId="{505B44A2-4977-4985-8C16-A7D27C141313}" destId="{F22B9B6C-E3D0-4B6B-AF7A-0E4B0D4444B7}" srcOrd="2" destOrd="0" parTransId="{382AD53B-EA9A-41C3-B409-C3A3B0018D03}" sibTransId="{7A4D68FA-8698-4DF4-B842-A1AB7FEADB23}"/>
    <dgm:cxn modelId="{46036403-E639-4405-9F92-ADDB6ABD04A2}" type="presOf" srcId="{E2A4F4B7-F1BE-4D04-AABA-02723E2F5F88}" destId="{CA3F2CB6-BF5D-47F0-959C-DDE7D0E6912C}" srcOrd="0" destOrd="0" presId="urn:microsoft.com/office/officeart/2005/8/layout/lProcess2"/>
    <dgm:cxn modelId="{FCF0EA03-ED39-49F1-9E0A-F2242C1B32E7}" type="presOf" srcId="{32A87C26-CF1A-4974-9D7C-66782C9AC47D}" destId="{69D76149-D40B-45E1-AF9A-22D213C8CC8B}" srcOrd="0" destOrd="0" presId="urn:microsoft.com/office/officeart/2005/8/layout/lProcess2"/>
    <dgm:cxn modelId="{9100D204-8F6D-4AAD-A234-5B0D10BCF003}" type="presOf" srcId="{60BD198C-1CDA-43DE-A9D6-105ED738909F}" destId="{8D585DFF-7D7C-4A70-8D66-D5960AA876EC}" srcOrd="0" destOrd="0" presId="urn:microsoft.com/office/officeart/2005/8/layout/lProcess2"/>
    <dgm:cxn modelId="{64D18607-1FDB-4397-B1A9-AB95D490F26F}" type="presOf" srcId="{0B8EBD9D-21CF-4E9C-BE8B-76A0DD6A1398}" destId="{DBAED30E-0328-48BF-810B-359CC3DAC4F7}" srcOrd="0" destOrd="0" presId="urn:microsoft.com/office/officeart/2005/8/layout/lProcess2"/>
    <dgm:cxn modelId="{7AEE8908-4B37-4AAF-AB61-72BF2545E9E3}" srcId="{32A87C26-CF1A-4974-9D7C-66782C9AC47D}" destId="{78EA91B7-67F8-40E9-BDD9-2CC09EB76C24}" srcOrd="3" destOrd="0" parTransId="{ACE1FB5A-3182-42B2-A44A-D271FA470613}" sibTransId="{33550E61-8610-49FE-AACD-2A3143CA4483}"/>
    <dgm:cxn modelId="{372D170B-E636-4CF2-840A-FDCB44214E89}" srcId="{898FE977-3A37-493F-ABB9-0160DE624E60}" destId="{CC4CB640-8A66-4B04-90B9-A598E9D7B63F}" srcOrd="1" destOrd="0" parTransId="{275C1A90-5191-42DB-9412-A2991CFA2D54}" sibTransId="{DC4CFC0F-EE21-4D8B-AB1F-166D9B1885B0}"/>
    <dgm:cxn modelId="{2524C20B-C07C-47DC-ACEE-E277A294CAD6}" type="presOf" srcId="{D3EF2BCA-AA61-459D-9AEC-2ACA1DA26AB0}" destId="{645D34C6-80F5-4F84-9BAF-0CB6234C3D66}" srcOrd="0" destOrd="0" presId="urn:microsoft.com/office/officeart/2005/8/layout/lProcess2"/>
    <dgm:cxn modelId="{1ED3450C-AFF0-42E2-98DC-60DAF4B6DE65}" type="presOf" srcId="{8974ECD7-F1CE-4C6E-B696-B34CDF915385}" destId="{C9887F10-F032-484B-88E6-5B54274DC3DF}" srcOrd="0" destOrd="0" presId="urn:microsoft.com/office/officeart/2005/8/layout/lProcess2"/>
    <dgm:cxn modelId="{EBBE900D-4C61-4696-9831-F496FC79C54A}" type="presOf" srcId="{909F0E16-5561-484F-ABA8-CD894F773426}" destId="{B1D25967-21CA-4E45-A499-E13B9943F8E9}" srcOrd="0" destOrd="0" presId="urn:microsoft.com/office/officeart/2005/8/layout/lProcess2"/>
    <dgm:cxn modelId="{4173100E-F831-4E57-B6E9-22E357F7BB26}" srcId="{420152D1-52F1-4A33-8576-F3309F9D4655}" destId="{B781F070-6678-4767-8766-5E811E3F126B}" srcOrd="0" destOrd="0" parTransId="{CD185CEC-5616-4E4C-90F7-0D52CE78D29B}" sibTransId="{EA2B800F-D1F3-4DAB-99B9-24E487E4472E}"/>
    <dgm:cxn modelId="{F80D380F-AE73-4641-AA0D-B59C15E91BBC}" type="presOf" srcId="{3AA00600-1776-4B64-84DE-8038840057F0}" destId="{7BC2E6DC-E799-415E-AB42-0A53740F23D6}" srcOrd="0" destOrd="0" presId="urn:microsoft.com/office/officeart/2005/8/layout/lProcess2"/>
    <dgm:cxn modelId="{75686D14-F86F-4C18-836E-3D8F840BD8DE}" srcId="{B3EFD7C1-118B-43C9-819D-DCEC1E29233B}" destId="{62DC0948-578F-4577-9C76-6F4EEECFBA4F}" srcOrd="3" destOrd="0" parTransId="{A3099E81-5533-4D06-8463-444E707D07D6}" sibTransId="{79882000-1849-49D5-853F-91690FCF44E8}"/>
    <dgm:cxn modelId="{A211F919-B260-4977-B9CE-4CF9D8A83093}" srcId="{141E6147-3530-4771-947B-B59C04457F79}" destId="{B2F75363-1344-47D5-B250-42ED5FAB69C7}" srcOrd="0" destOrd="0" parTransId="{F14899A5-1341-499A-A6F8-F911D2F2F099}" sibTransId="{EDFAED17-9D2B-4A2D-9657-A33BC8DE5CF9}"/>
    <dgm:cxn modelId="{27B2E21A-8E3A-442C-BBDC-3E3C04DCAA8C}" type="presOf" srcId="{D4941B68-4D13-4452-9003-03281256B100}" destId="{1027DD76-659F-4328-9F01-87179A763380}" srcOrd="0" destOrd="0" presId="urn:microsoft.com/office/officeart/2005/8/layout/lProcess2"/>
    <dgm:cxn modelId="{B873711D-6D43-4873-88AA-B8BE1B20AB92}" type="presOf" srcId="{2EED2DF5-09C7-4984-8416-A6D3F2D4387A}" destId="{551B2A03-B5D8-4287-AC0A-9A9EA1862319}" srcOrd="0" destOrd="0" presId="urn:microsoft.com/office/officeart/2005/8/layout/lProcess2"/>
    <dgm:cxn modelId="{1856381F-74AC-4A2E-B606-94BC95D3301E}" type="presOf" srcId="{505B44A2-4977-4985-8C16-A7D27C141313}" destId="{C712F48A-4CBC-41D4-949D-1FB3B8506D16}" srcOrd="0" destOrd="0" presId="urn:microsoft.com/office/officeart/2005/8/layout/lProcess2"/>
    <dgm:cxn modelId="{64F9BA22-ADFD-4A02-AF9D-4E0904FE72DB}" srcId="{505B44A2-4977-4985-8C16-A7D27C141313}" destId="{57E683DC-EBAA-4F75-A802-5F1F40DB8174}" srcOrd="0" destOrd="0" parTransId="{F580DBC7-5D0E-4D2E-A4EB-7881289C59AA}" sibTransId="{899BD20A-C59A-4650-9EF1-8FCBE9031316}"/>
    <dgm:cxn modelId="{8E70C022-6C93-419A-96FF-6489B7EBB1EF}" type="presOf" srcId="{F22B9B6C-E3D0-4B6B-AF7A-0E4B0D4444B7}" destId="{572CB137-1263-4FFB-93B6-CE4175595994}" srcOrd="0" destOrd="0" presId="urn:microsoft.com/office/officeart/2005/8/layout/lProcess2"/>
    <dgm:cxn modelId="{77E04927-F047-47CF-BB0F-53BE3C6DC5E9}" srcId="{AE2ED308-E42A-43C9-90E4-BEDEF67C4537}" destId="{141E6147-3530-4771-947B-B59C04457F79}" srcOrd="3" destOrd="0" parTransId="{DD0A60DB-565C-491B-B02B-BB930985CF33}" sibTransId="{94D534C5-C8F5-4C80-A2EC-E9C9B9963557}"/>
    <dgm:cxn modelId="{4360862E-9010-478C-8EA6-A6C08B4DADEA}" srcId="{505B44A2-4977-4985-8C16-A7D27C141313}" destId="{D42690A0-9949-4D38-AEE6-53E7B184DD4C}" srcOrd="3" destOrd="0" parTransId="{08EF3894-381A-478E-8AE4-3BC12A18FAB4}" sibTransId="{A50CCA31-1677-4024-AC50-C6087102368E}"/>
    <dgm:cxn modelId="{F96CA02E-6C05-4831-A80E-1067D5C4E58F}" type="presOf" srcId="{68E6AC33-E378-47DF-81DB-80AD229082B8}" destId="{8F2FF7E7-84AE-48A3-8BD7-E5A8AF8E68E5}" srcOrd="0" destOrd="0" presId="urn:microsoft.com/office/officeart/2005/8/layout/lProcess2"/>
    <dgm:cxn modelId="{ECBA1830-BFE6-42DC-8D4F-2C3929D8D9DD}" type="presOf" srcId="{595086F5-CFAD-43C3-8F6E-EB1573F44341}" destId="{883F7F36-8723-446F-B004-258EAF677A7C}" srcOrd="0" destOrd="0" presId="urn:microsoft.com/office/officeart/2005/8/layout/lProcess2"/>
    <dgm:cxn modelId="{FBA9D631-69C8-4998-A82A-38052EC28A0A}" srcId="{AE2ED308-E42A-43C9-90E4-BEDEF67C4537}" destId="{420152D1-52F1-4A33-8576-F3309F9D4655}" srcOrd="1" destOrd="0" parTransId="{7D8EDBE5-D592-4A66-B877-35B7C9CEF472}" sibTransId="{B366743F-3B86-42F6-932B-4FF2D9F87386}"/>
    <dgm:cxn modelId="{C5650732-4794-409B-B040-2D95D70BA272}" srcId="{32A87C26-CF1A-4974-9D7C-66782C9AC47D}" destId="{CC0ECC6C-92E6-45EA-A86B-E9B20C75B7DC}" srcOrd="1" destOrd="0" parTransId="{6C188FF9-E56D-4DE7-91D9-00E286AD625F}" sibTransId="{CB840193-EEC0-4670-97EE-B91E891CB49C}"/>
    <dgm:cxn modelId="{564C9D33-26E9-496C-B6EE-069E74A8668C}" srcId="{420152D1-52F1-4A33-8576-F3309F9D4655}" destId="{2491C437-64DB-4BAA-9FAA-AC42571741C2}" srcOrd="2" destOrd="0" parTransId="{8094A844-1AC6-4A38-AE67-90EA9759D74B}" sibTransId="{1BCDAAEE-21E1-4571-913F-F20D5BD375C3}"/>
    <dgm:cxn modelId="{CA48F633-4D1C-4F2A-8300-6B6A09D6EFD1}" srcId="{909F0E16-5561-484F-ABA8-CD894F773426}" destId="{60BD198C-1CDA-43DE-A9D6-105ED738909F}" srcOrd="0" destOrd="0" parTransId="{56EA2B43-A524-4877-BF52-C95BD2109963}" sibTransId="{BBF8D6F3-2770-45E3-B9BC-980268DC50DD}"/>
    <dgm:cxn modelId="{AA9A5034-C5A3-42F9-9437-F8F76836A4AE}" srcId="{32A87C26-CF1A-4974-9D7C-66782C9AC47D}" destId="{F24E88D1-5865-45BB-B7DA-CF430D10E77B}" srcOrd="8" destOrd="0" parTransId="{B2B86BBA-950D-4B44-9B20-F23D0AF85CDE}" sibTransId="{80E52CF4-A3D9-4BC0-BA52-BA28019C0312}"/>
    <dgm:cxn modelId="{5E015134-DC35-46D8-A2D3-41EFF3E05EC0}" type="presOf" srcId="{0D3D02CB-3623-46D9-A045-762BD9B6AD9C}" destId="{08E1EFEC-9AAC-439E-8A71-2505A24D0797}" srcOrd="0" destOrd="0" presId="urn:microsoft.com/office/officeart/2005/8/layout/lProcess2"/>
    <dgm:cxn modelId="{6D7D9F37-2EB4-4664-99AF-549D15B6E6AE}" type="presOf" srcId="{436983D6-8C8C-4A2E-BFE9-C307BA942304}" destId="{5A6C1187-5311-4753-8AA1-0960ADD2C08D}" srcOrd="0" destOrd="0" presId="urn:microsoft.com/office/officeart/2005/8/layout/lProcess2"/>
    <dgm:cxn modelId="{3E47DE37-E27C-4721-8909-9A8115AA93BA}" type="presOf" srcId="{B2F75363-1344-47D5-B250-42ED5FAB69C7}" destId="{A1CA2481-BA23-472D-8E7F-182C33E64004}" srcOrd="0" destOrd="0" presId="urn:microsoft.com/office/officeart/2005/8/layout/lProcess2"/>
    <dgm:cxn modelId="{5B280538-1DDA-4472-A74A-CCEB7F4ADC0B}" srcId="{AE2ED308-E42A-43C9-90E4-BEDEF67C4537}" destId="{1612BB77-375E-4A3D-A90A-4E7C4A07238B}" srcOrd="7" destOrd="0" parTransId="{1A458BBA-C9B8-4F05-8370-7D4ABFF0A71E}" sibTransId="{DB91C823-61E6-4F97-B97A-00BBC39D2AAB}"/>
    <dgm:cxn modelId="{97734439-0F1A-446D-9047-1CDCB6E883A2}" srcId="{32A87C26-CF1A-4974-9D7C-66782C9AC47D}" destId="{595086F5-CFAD-43C3-8F6E-EB1573F44341}" srcOrd="5" destOrd="0" parTransId="{43E3F245-BB91-4812-B5C9-FF02C89BD13F}" sibTransId="{53840398-1BF9-4134-8E59-21CE845DFE0E}"/>
    <dgm:cxn modelId="{2172043C-4DE2-4DD0-A3CE-3F813D91917C}" type="presOf" srcId="{CC0ECC6C-92E6-45EA-A86B-E9B20C75B7DC}" destId="{E7049A65-D249-429F-AA30-4DC455F90625}" srcOrd="0" destOrd="0" presId="urn:microsoft.com/office/officeart/2005/8/layout/lProcess2"/>
    <dgm:cxn modelId="{E89F213C-AD22-4359-AF46-3DB14B9389C4}" type="presOf" srcId="{324A45E7-C35C-487B-9AEC-C40045C61FDB}" destId="{21CCC96C-BDA8-4618-AFF2-B94B2A9CA5CB}" srcOrd="0" destOrd="0" presId="urn:microsoft.com/office/officeart/2005/8/layout/lProcess2"/>
    <dgm:cxn modelId="{9D28FF3F-99AD-454C-A0D6-2CFED739D32C}" type="presOf" srcId="{B6FE2EC1-11BA-43B9-AE63-869F19A815A7}" destId="{31A3345C-73B0-4A64-ABDC-830C12E6E4E4}" srcOrd="0" destOrd="0" presId="urn:microsoft.com/office/officeart/2005/8/layout/lProcess2"/>
    <dgm:cxn modelId="{4542F35B-DFFA-41D5-9B9D-BAB5F5BA0466}" type="presOf" srcId="{39BA2DDE-118C-4375-82F0-37A2CB7ADC71}" destId="{56933247-A915-4E3D-B6B9-7B97A25D9031}" srcOrd="0" destOrd="0" presId="urn:microsoft.com/office/officeart/2005/8/layout/lProcess2"/>
    <dgm:cxn modelId="{94AA5661-D24D-4E78-AB4F-4E2B875302DB}" type="presOf" srcId="{764D2C97-41D4-4E83-92E3-A40049EF7F3B}" destId="{E5A8917F-40DB-4534-BB52-4D35C2E9AAFD}" srcOrd="0" destOrd="0" presId="urn:microsoft.com/office/officeart/2005/8/layout/lProcess2"/>
    <dgm:cxn modelId="{52D3FE44-CDA1-468E-BF8D-C98AAC61876C}" type="presOf" srcId="{420152D1-52F1-4A33-8576-F3309F9D4655}" destId="{F270E6FC-D5EC-4D97-B87F-0F5E1CD12967}" srcOrd="1" destOrd="0" presId="urn:microsoft.com/office/officeart/2005/8/layout/lProcess2"/>
    <dgm:cxn modelId="{362BF445-B22D-4005-A7BE-65535ED96E75}" srcId="{505B44A2-4977-4985-8C16-A7D27C141313}" destId="{B6FE2EC1-11BA-43B9-AE63-869F19A815A7}" srcOrd="1" destOrd="0" parTransId="{E90AE331-3A91-4306-8F38-B7A887C4EE1A}" sibTransId="{B677FF02-53D6-45B0-8F97-E0D6122CBC88}"/>
    <dgm:cxn modelId="{8BF63166-0519-411C-8AAC-A28F808DF1F8}" type="presOf" srcId="{32A87C26-CF1A-4974-9D7C-66782C9AC47D}" destId="{173861DE-81EC-4838-832F-5ABEC1715BCE}" srcOrd="1" destOrd="0" presId="urn:microsoft.com/office/officeart/2005/8/layout/lProcess2"/>
    <dgm:cxn modelId="{72CF2247-4B2E-4654-B13C-6E7B39EA9E90}" type="presOf" srcId="{AE2ED308-E42A-43C9-90E4-BEDEF67C4537}" destId="{B6EDFD6F-F00F-4671-B246-3906A8A91716}" srcOrd="0" destOrd="0" presId="urn:microsoft.com/office/officeart/2005/8/layout/lProcess2"/>
    <dgm:cxn modelId="{8A701648-65F8-451C-8A44-06C0F5BD0BC6}" type="presOf" srcId="{B781F070-6678-4767-8766-5E811E3F126B}" destId="{7D86A132-62C4-4B09-8609-41EC6FF8E7C5}" srcOrd="0" destOrd="0" presId="urn:microsoft.com/office/officeart/2005/8/layout/lProcess2"/>
    <dgm:cxn modelId="{DF05D748-7AF8-4EA3-BB8C-0E302169CED9}" type="presOf" srcId="{A91F0904-021C-457D-9895-E2751D4AD761}" destId="{D004EE85-B1DA-4628-81E1-DA552C527B0F}" srcOrd="0" destOrd="0" presId="urn:microsoft.com/office/officeart/2005/8/layout/lProcess2"/>
    <dgm:cxn modelId="{EF305F49-8522-4BC5-92CC-E83FE93CDF19}" srcId="{324A45E7-C35C-487B-9AEC-C40045C61FDB}" destId="{0B8EBD9D-21CF-4E9C-BE8B-76A0DD6A1398}" srcOrd="1" destOrd="0" parTransId="{905F9D20-7934-44CD-826C-E02012482941}" sibTransId="{EEB41C0D-F627-480B-AB43-C34CCEB72F47}"/>
    <dgm:cxn modelId="{2D5BAB6A-6C59-48F9-943A-97DE4E872452}" srcId="{420152D1-52F1-4A33-8576-F3309F9D4655}" destId="{E5514E1B-7873-40AD-8EA4-495B6BB9C916}" srcOrd="1" destOrd="0" parTransId="{867E3CEC-63DC-4B54-917F-002A465B3916}" sibTransId="{111D705B-8348-4B02-8466-7C7BDC11B9D7}"/>
    <dgm:cxn modelId="{31BDB06B-8289-44B1-A80C-5A8C4CD3CDFB}" srcId="{AE2ED308-E42A-43C9-90E4-BEDEF67C4537}" destId="{505B44A2-4977-4985-8C16-A7D27C141313}" srcOrd="2" destOrd="0" parTransId="{6FC8B9BB-8833-4960-8D9E-E0E6F9463670}" sibTransId="{10F48F97-5C71-41ED-AB11-DF2339B7AF5C}"/>
    <dgm:cxn modelId="{92463A6C-847A-47BF-BE4B-7EAF2E42E4A3}" type="presOf" srcId="{39BA2DDE-118C-4375-82F0-37A2CB7ADC71}" destId="{AEF05AC3-EC6F-4F36-92A1-05D50C9737DA}" srcOrd="1" destOrd="0" presId="urn:microsoft.com/office/officeart/2005/8/layout/lProcess2"/>
    <dgm:cxn modelId="{7490426C-F3DF-4C90-83D7-798936F35207}" type="presOf" srcId="{CC4CB640-8A66-4B04-90B9-A598E9D7B63F}" destId="{CB0729F1-4846-49BB-B7C2-01F151C83878}" srcOrd="0" destOrd="0" presId="urn:microsoft.com/office/officeart/2005/8/layout/lProcess2"/>
    <dgm:cxn modelId="{36885A6D-2AC6-475D-AA02-99EEFC600A59}" srcId="{B3EFD7C1-118B-43C9-819D-DCEC1E29233B}" destId="{E29958D2-154D-4CF9-A617-DEFE90468BE6}" srcOrd="5" destOrd="0" parTransId="{027398D3-BC98-464E-BA39-28F0AF9EE477}" sibTransId="{D8D4157A-B786-44AE-AE30-4B5C77DA8B06}"/>
    <dgm:cxn modelId="{D78D826D-534B-4436-99CD-9989F6D7921B}" type="presOf" srcId="{E5514E1B-7873-40AD-8EA4-495B6BB9C916}" destId="{53E00B4E-98F2-4A03-99FB-F131D139984C}" srcOrd="0" destOrd="0" presId="urn:microsoft.com/office/officeart/2005/8/layout/lProcess2"/>
    <dgm:cxn modelId="{CB482F4E-8AAB-4276-BF11-5E71C77A57E9}" type="presOf" srcId="{63D8220D-816D-4E22-B142-D79806F0ACC1}" destId="{DEA61393-D544-4503-AF20-2A6D6AECBF40}" srcOrd="0" destOrd="0" presId="urn:microsoft.com/office/officeart/2005/8/layout/lProcess2"/>
    <dgm:cxn modelId="{08EFE26E-9EDE-44C2-AB61-4F3829387E5D}" srcId="{B3EFD7C1-118B-43C9-819D-DCEC1E29233B}" destId="{4A5C83F9-750A-409A-8F32-14E2D313D3EC}" srcOrd="4" destOrd="0" parTransId="{444DC80B-B1D4-49D4-AEE4-59EE8B038BAD}" sibTransId="{F4930D87-D70B-41E4-95B4-5E875B229586}"/>
    <dgm:cxn modelId="{E325F84E-0807-465A-899C-CA22FB7639E2}" srcId="{141E6147-3530-4771-947B-B59C04457F79}" destId="{68E6AC33-E378-47DF-81DB-80AD229082B8}" srcOrd="3" destOrd="0" parTransId="{8A7D72B1-0D18-4D07-B180-C3EEB5D1C1FB}" sibTransId="{8DC8C330-A4DC-4640-B8A9-22245672F13A}"/>
    <dgm:cxn modelId="{7CF79C70-0D0B-4F73-80D1-81CD4C931C1D}" type="presOf" srcId="{8B080BC7-D9BB-4A03-A91B-D9DE4BDD576D}" destId="{C7C33007-7C17-406D-83A1-547FC80DB7C8}" srcOrd="0" destOrd="0" presId="urn:microsoft.com/office/officeart/2005/8/layout/lProcess2"/>
    <dgm:cxn modelId="{A335E771-DC8F-4253-8A7F-6BAB8AD1A599}" srcId="{32A87C26-CF1A-4974-9D7C-66782C9AC47D}" destId="{764D2C97-41D4-4E83-92E3-A40049EF7F3B}" srcOrd="7" destOrd="0" parTransId="{8D2651CD-9DA1-4A3F-BD25-92030C0DA635}" sibTransId="{B0688EC3-9EEC-4E40-9935-5F46C466AC31}"/>
    <dgm:cxn modelId="{B7975952-6346-44F7-851C-16BB9F90981C}" srcId="{32A87C26-CF1A-4974-9D7C-66782C9AC47D}" destId="{0BCF5297-0705-4E39-9647-0B6A07B40354}" srcOrd="9" destOrd="0" parTransId="{60504982-181B-450D-B354-213BC6F36A93}" sibTransId="{A2536C15-CDF8-4696-83F4-59F0AF768DAB}"/>
    <dgm:cxn modelId="{F5B06675-5183-4576-A653-57E969184341}" type="presOf" srcId="{505B44A2-4977-4985-8C16-A7D27C141313}" destId="{2314AD56-9DEE-41E6-A31D-CF6D07EBAB6F}" srcOrd="1" destOrd="0" presId="urn:microsoft.com/office/officeart/2005/8/layout/lProcess2"/>
    <dgm:cxn modelId="{3E3DE175-8BCF-4179-85BF-B761EAA2E24E}" srcId="{AE2ED308-E42A-43C9-90E4-BEDEF67C4537}" destId="{324A45E7-C35C-487B-9AEC-C40045C61FDB}" srcOrd="8" destOrd="0" parTransId="{9625DE6F-1980-48F2-849D-2C69D52FD101}" sibTransId="{4AD69F56-EA15-4409-98F3-6143A82AC8D3}"/>
    <dgm:cxn modelId="{A42D1F58-8663-41A8-96DA-A170C89B1242}" type="presOf" srcId="{E29958D2-154D-4CF9-A617-DEFE90468BE6}" destId="{C0D5BC76-17ED-4BFA-B746-D5D5CC274B26}" srcOrd="0" destOrd="0" presId="urn:microsoft.com/office/officeart/2005/8/layout/lProcess2"/>
    <dgm:cxn modelId="{305DF578-B561-4F99-8D3C-802877E6D8F1}" srcId="{39BA2DDE-118C-4375-82F0-37A2CB7ADC71}" destId="{E8A2BD5C-5C70-4D29-A035-A5C119F43CB2}" srcOrd="0" destOrd="0" parTransId="{151133AF-9705-4556-97C0-1BE2F022CD9B}" sibTransId="{DBA53CB6-A5DB-4855-AF37-CB879C746827}"/>
    <dgm:cxn modelId="{607F1579-6092-4745-966E-2A9686957482}" type="presOf" srcId="{898FE977-3A37-493F-ABB9-0160DE624E60}" destId="{21E4181B-881C-4E0A-8965-0EB14663E1EA}" srcOrd="1" destOrd="0" presId="urn:microsoft.com/office/officeart/2005/8/layout/lProcess2"/>
    <dgm:cxn modelId="{B33C5479-3630-46B4-9185-A597DC92F0D0}" srcId="{AE2ED308-E42A-43C9-90E4-BEDEF67C4537}" destId="{39BA2DDE-118C-4375-82F0-37A2CB7ADC71}" srcOrd="5" destOrd="0" parTransId="{4BECA8A1-0D2A-4193-975B-6C728C2296E1}" sibTransId="{724D44E5-23E2-47B6-A83C-67580C8E2CCD}"/>
    <dgm:cxn modelId="{0CE4ED59-E804-44F3-891A-2FB14F2592C4}" type="presOf" srcId="{4A5C83F9-750A-409A-8F32-14E2D313D3EC}" destId="{3CA82A94-3134-474F-84B5-89B0A91F8C71}" srcOrd="0" destOrd="0" presId="urn:microsoft.com/office/officeart/2005/8/layout/lProcess2"/>
    <dgm:cxn modelId="{74DC357E-4AEC-4488-A7AC-E1290E1D15AD}" type="presOf" srcId="{78EA91B7-67F8-40E9-BDD9-2CC09EB76C24}" destId="{3A3C6E5C-CE56-4B3F-94B4-70765E2FCA92}" srcOrd="0" destOrd="0" presId="urn:microsoft.com/office/officeart/2005/8/layout/lProcess2"/>
    <dgm:cxn modelId="{E6111480-BD8D-431C-B949-528888EB452C}" srcId="{32A87C26-CF1A-4974-9D7C-66782C9AC47D}" destId="{436983D6-8C8C-4A2E-BFE9-C307BA942304}" srcOrd="0" destOrd="0" parTransId="{C9CBEE34-697A-4754-B63E-7AC4ACEEBF32}" sibTransId="{A76B0C48-D0D6-4F25-897D-A0951DD61136}"/>
    <dgm:cxn modelId="{B4804281-C710-4A00-AAAE-F55C1A769085}" srcId="{898FE977-3A37-493F-ABB9-0160DE624E60}" destId="{D4941B68-4D13-4452-9003-03281256B100}" srcOrd="0" destOrd="0" parTransId="{7741DD3A-836A-4646-8A01-51016170FF1E}" sibTransId="{5BE71230-0057-4C9A-8938-14A4260CE30A}"/>
    <dgm:cxn modelId="{6273D282-EB93-4A74-8117-A3132EFD557F}" srcId="{AE2ED308-E42A-43C9-90E4-BEDEF67C4537}" destId="{898FE977-3A37-493F-ABB9-0160DE624E60}" srcOrd="6" destOrd="0" parTransId="{20DA74FB-80E5-488D-AE3B-CFA1F3ECA363}" sibTransId="{DB2F768A-FCB2-436C-828E-DDABA83598A3}"/>
    <dgm:cxn modelId="{29CE748C-F94B-40FA-B108-882193551ADF}" type="presOf" srcId="{62DC0948-578F-4577-9C76-6F4EEECFBA4F}" destId="{03A848BC-8D34-4764-A9C7-86B724AC3654}" srcOrd="0" destOrd="0" presId="urn:microsoft.com/office/officeart/2005/8/layout/lProcess2"/>
    <dgm:cxn modelId="{1EE6368D-AC7A-4748-B3C3-3375593481F6}" type="presOf" srcId="{141E6147-3530-4771-947B-B59C04457F79}" destId="{AC688CF5-D21C-42BA-96F0-66667AC7C07D}" srcOrd="0" destOrd="0" presId="urn:microsoft.com/office/officeart/2005/8/layout/lProcess2"/>
    <dgm:cxn modelId="{E85AB790-14BC-497D-BD87-1211A9A7257E}" type="presOf" srcId="{1612BB77-375E-4A3D-A90A-4E7C4A07238B}" destId="{7F5A0D5C-9A0B-4736-81E7-CB88CFEC8731}" srcOrd="0" destOrd="0" presId="urn:microsoft.com/office/officeart/2005/8/layout/lProcess2"/>
    <dgm:cxn modelId="{16201894-A969-48E0-9E47-8B6B63A44AA2}" type="presOf" srcId="{FD1534BA-23B1-4B00-A41C-2BC22EDE6650}" destId="{275AC707-9182-4D57-AC91-917DD3B2347A}" srcOrd="0" destOrd="0" presId="urn:microsoft.com/office/officeart/2005/8/layout/lProcess2"/>
    <dgm:cxn modelId="{B5F2E695-0ED0-4E34-BBA5-F95718B986AC}" srcId="{39BA2DDE-118C-4375-82F0-37A2CB7ADC71}" destId="{E2FCAD21-7E86-4C0D-B5DC-7C5BFEF5ED1C}" srcOrd="1" destOrd="0" parTransId="{7ED4AE08-10B3-4169-AB5C-3019D5D42741}" sibTransId="{D48D260D-5F80-44DD-A8DE-C190B5AC4ECF}"/>
    <dgm:cxn modelId="{B0E70296-5DE9-4604-B375-F6F5DB2C1758}" type="presOf" srcId="{45183C05-6834-43A4-AD48-E172A92F5099}" destId="{4218B60B-B673-4B9E-8083-41019F629DB2}" srcOrd="0" destOrd="0" presId="urn:microsoft.com/office/officeart/2005/8/layout/lProcess2"/>
    <dgm:cxn modelId="{F582DC96-E55F-4DDF-9679-7F14B276EB95}" srcId="{1612BB77-375E-4A3D-A90A-4E7C4A07238B}" destId="{FD1534BA-23B1-4B00-A41C-2BC22EDE6650}" srcOrd="1" destOrd="0" parTransId="{A5187F03-4B07-405E-A42B-896EB37A50F5}" sibTransId="{697E20C8-2D0D-40BE-8FB5-CD659570EBB0}"/>
    <dgm:cxn modelId="{971D469A-7F58-4857-8C9A-D73BD286A679}" type="presOf" srcId="{2491C437-64DB-4BAA-9FAA-AC42571741C2}" destId="{F5F8AA22-F36A-4FD8-B361-8E387E54E319}" srcOrd="0" destOrd="0" presId="urn:microsoft.com/office/officeart/2005/8/layout/lProcess2"/>
    <dgm:cxn modelId="{559A369D-CF57-4311-A758-717EF740DD3C}" srcId="{420152D1-52F1-4A33-8576-F3309F9D4655}" destId="{E2A4F4B7-F1BE-4D04-AABA-02723E2F5F88}" srcOrd="4" destOrd="0" parTransId="{EB0992EE-3159-44ED-947D-65A9278612D7}" sibTransId="{83C7D931-3C8C-4400-A087-E8DD9208CC9F}"/>
    <dgm:cxn modelId="{497157A0-4A0D-4B7C-B702-225DF253BA9D}" srcId="{32A87C26-CF1A-4974-9D7C-66782C9AC47D}" destId="{2EED2DF5-09C7-4984-8416-A6D3F2D4387A}" srcOrd="11" destOrd="0" parTransId="{F486A206-A213-4AA1-A2A5-F339288F55F7}" sibTransId="{173DBED8-7256-4FF1-AF61-6C5C62DF1FDE}"/>
    <dgm:cxn modelId="{54C6B7A0-C1BF-4E5E-B279-801E8EE26D7E}" type="presOf" srcId="{1C277B6E-D25F-4807-AFDA-52CCB1F3991A}" destId="{9610CC6D-3173-43E3-A8C5-ED1508347702}" srcOrd="0" destOrd="0" presId="urn:microsoft.com/office/officeart/2005/8/layout/lProcess2"/>
    <dgm:cxn modelId="{270B46A5-B1F5-46C5-A682-66BD30904A0B}" type="presOf" srcId="{B3EFD7C1-118B-43C9-819D-DCEC1E29233B}" destId="{580788AC-F509-4C21-AE51-7109475B937A}" srcOrd="1" destOrd="0" presId="urn:microsoft.com/office/officeart/2005/8/layout/lProcess2"/>
    <dgm:cxn modelId="{FAD935A6-38D6-4E85-B075-D7EBECA59563}" type="presOf" srcId="{7BA7B4C0-C0BF-4FDB-888C-1B3AE7AD3479}" destId="{8971A869-E97D-45EC-8049-E7FAC854E58A}" srcOrd="0" destOrd="0" presId="urn:microsoft.com/office/officeart/2005/8/layout/lProcess2"/>
    <dgm:cxn modelId="{1CF7BAA8-0C55-42ED-9331-24C264603E87}" type="presOf" srcId="{D42690A0-9949-4D38-AEE6-53E7B184DD4C}" destId="{64DA20AD-6673-4258-AB3E-CAEB288FD328}" srcOrd="0" destOrd="0" presId="urn:microsoft.com/office/officeart/2005/8/layout/lProcess2"/>
    <dgm:cxn modelId="{D7912FAB-25F8-4223-A65E-6DA178942AC3}" type="presOf" srcId="{98AAF0D1-B60F-47CA-AF21-E93CC94DE7C4}" destId="{8540D0AC-688E-4B5A-A657-519E221CDBBF}" srcOrd="0" destOrd="0" presId="urn:microsoft.com/office/officeart/2005/8/layout/lProcess2"/>
    <dgm:cxn modelId="{FEB333AD-5FFC-44D6-B923-2C9C8D67F96B}" type="presOf" srcId="{324A45E7-C35C-487B-9AEC-C40045C61FDB}" destId="{BBE1C2EB-8DA1-41D0-A666-047C3E67B497}" srcOrd="1" destOrd="0" presId="urn:microsoft.com/office/officeart/2005/8/layout/lProcess2"/>
    <dgm:cxn modelId="{3D84F9AE-F425-4578-B955-89006906772E}" type="presOf" srcId="{1612BB77-375E-4A3D-A90A-4E7C4A07238B}" destId="{9F5ABC8E-DAA6-46A2-9BDB-C1549F524E66}" srcOrd="1" destOrd="0" presId="urn:microsoft.com/office/officeart/2005/8/layout/lProcess2"/>
    <dgm:cxn modelId="{4F5B09B1-B84D-4EA2-A7EF-CF40E0EC45B1}" srcId="{AE2ED308-E42A-43C9-90E4-BEDEF67C4537}" destId="{B3EFD7C1-118B-43C9-819D-DCEC1E29233B}" srcOrd="4" destOrd="0" parTransId="{5909879D-7A6C-450C-A6C9-44EDE9BEAF52}" sibTransId="{2AC4EBA2-FF8F-4B24-A5AD-3BF6DC1AAA1E}"/>
    <dgm:cxn modelId="{54A2A9B8-4392-4F5C-992D-86535A9723EB}" srcId="{B3EFD7C1-118B-43C9-819D-DCEC1E29233B}" destId="{7BA7B4C0-C0BF-4FDB-888C-1B3AE7AD3479}" srcOrd="6" destOrd="0" parTransId="{2384A458-4058-4BA5-8E28-15721DA80B06}" sibTransId="{E5F6D6D2-093B-4652-AE13-51F52E9F15C5}"/>
    <dgm:cxn modelId="{DA4326B9-D5C2-4262-8138-61ECEBCD9E75}" type="presOf" srcId="{909F0E16-5561-484F-ABA8-CD894F773426}" destId="{FA96704A-284E-48BB-8E38-BE8271D28184}" srcOrd="1" destOrd="0" presId="urn:microsoft.com/office/officeart/2005/8/layout/lProcess2"/>
    <dgm:cxn modelId="{842AE1B9-0A26-47A6-8D22-B7ED1617062B}" type="presOf" srcId="{F24E88D1-5865-45BB-B7DA-CF430D10E77B}" destId="{5465379D-E8CA-46C8-B909-D4CACE988DE9}" srcOrd="0" destOrd="0" presId="urn:microsoft.com/office/officeart/2005/8/layout/lProcess2"/>
    <dgm:cxn modelId="{4D4539BA-5E72-4992-8149-EEB5FFFD8805}" srcId="{B3EFD7C1-118B-43C9-819D-DCEC1E29233B}" destId="{AD9C8B27-C920-4622-B393-3643507E94BD}" srcOrd="2" destOrd="0" parTransId="{22B581CE-C33B-4755-966C-B15DF10D6681}" sibTransId="{D6120C1F-A7D8-431B-8F38-7E63CDD25437}"/>
    <dgm:cxn modelId="{7E07C7BA-FD9F-4D6A-8C3A-22CE48110BDD}" type="presOf" srcId="{B3EFD7C1-118B-43C9-819D-DCEC1E29233B}" destId="{F151C24A-FBB8-42DA-BAEE-73D1B5A3E61B}" srcOrd="0" destOrd="0" presId="urn:microsoft.com/office/officeart/2005/8/layout/lProcess2"/>
    <dgm:cxn modelId="{BDC238BC-B64A-49DB-9C4A-FFE4BB57960D}" srcId="{32A87C26-CF1A-4974-9D7C-66782C9AC47D}" destId="{648CB760-C2EC-4053-8479-0E5F8C1E770C}" srcOrd="12" destOrd="0" parTransId="{0187C0CA-D621-444C-893F-52D1576966EC}" sibTransId="{A664FC36-2EE4-4C26-8BF2-292CFE9794A1}"/>
    <dgm:cxn modelId="{CEE9FFBC-CA0F-45F3-8FAC-9A608609EDA6}" type="presOf" srcId="{57E683DC-EBAA-4F75-A802-5F1F40DB8174}" destId="{A69BF5D1-2EA7-4EF0-90A4-66FFAD771AED}" srcOrd="0" destOrd="0" presId="urn:microsoft.com/office/officeart/2005/8/layout/lProcess2"/>
    <dgm:cxn modelId="{22DF03BE-6C14-4D78-97CF-472213011083}" srcId="{32A87C26-CF1A-4974-9D7C-66782C9AC47D}" destId="{45183C05-6834-43A4-AD48-E172A92F5099}" srcOrd="4" destOrd="0" parTransId="{DC1F4289-7078-464E-9300-2F0178EB09AE}" sibTransId="{2BE0C12A-5B70-4402-BB19-267B82AC68D4}"/>
    <dgm:cxn modelId="{1F8FABBE-162A-4BCB-AD96-948A8F268F84}" type="presOf" srcId="{0BCF5297-0705-4E39-9647-0B6A07B40354}" destId="{B65FEFFE-CCE2-415F-BD53-ACB9D1631D79}" srcOrd="0" destOrd="0" presId="urn:microsoft.com/office/officeart/2005/8/layout/lProcess2"/>
    <dgm:cxn modelId="{D5A7ABC1-A0E1-450E-A42C-2BC6788697CB}" srcId="{32A87C26-CF1A-4974-9D7C-66782C9AC47D}" destId="{8B080BC7-D9BB-4A03-A91B-D9DE4BDD576D}" srcOrd="2" destOrd="0" parTransId="{4BBBD95C-0700-4EE6-9D8B-D11092FEBC12}" sibTransId="{98DCEA54-AE2B-4977-8F0A-7F6FA5F62C8A}"/>
    <dgm:cxn modelId="{5D34ACC1-8582-4E32-BD17-F959570B25E5}" type="presOf" srcId="{E3AE89F3-1F49-4A09-B8B5-2D1056E6E513}" destId="{6B0A91FF-7E20-4AFF-B060-55E080776568}" srcOrd="0" destOrd="0" presId="urn:microsoft.com/office/officeart/2005/8/layout/lProcess2"/>
    <dgm:cxn modelId="{7026B8C1-206D-40F4-A614-CA42B36A5F35}" type="presOf" srcId="{141E6147-3530-4771-947B-B59C04457F79}" destId="{E1FF03C1-C1EB-488D-9210-9020EB27E6C8}" srcOrd="1" destOrd="0" presId="urn:microsoft.com/office/officeart/2005/8/layout/lProcess2"/>
    <dgm:cxn modelId="{C1C7E8C3-8860-4A3F-A233-5E3CE56FC667}" srcId="{32A87C26-CF1A-4974-9D7C-66782C9AC47D}" destId="{0D3D02CB-3623-46D9-A045-762BD9B6AD9C}" srcOrd="10" destOrd="0" parTransId="{E258D936-256B-4093-8C54-7D5D741D3FF1}" sibTransId="{EEE56C40-271F-4DA3-A08F-7A1A3263573C}"/>
    <dgm:cxn modelId="{2ADA5FC7-1C3F-4152-951F-EC6705914083}" srcId="{324A45E7-C35C-487B-9AEC-C40045C61FDB}" destId="{63D8220D-816D-4E22-B142-D79806F0ACC1}" srcOrd="0" destOrd="0" parTransId="{2DEEE2BA-73C8-473E-9A65-440CE041BC8C}" sibTransId="{30D8D291-6E59-462E-9338-592A5632C9D7}"/>
    <dgm:cxn modelId="{FF60DCC7-02DE-443C-ABB7-0005E6047050}" srcId="{909F0E16-5561-484F-ABA8-CD894F773426}" destId="{98AAF0D1-B60F-47CA-AF21-E93CC94DE7C4}" srcOrd="1" destOrd="0" parTransId="{FDA7AEB9-B26E-4B74-BCBF-7728B489131B}" sibTransId="{817F1DDB-9412-4F48-9975-972AB8469ABA}"/>
    <dgm:cxn modelId="{9A99ACC9-625C-42F0-A59D-CBB3B266CACD}" type="presOf" srcId="{E2FCAD21-7E86-4C0D-B5DC-7C5BFEF5ED1C}" destId="{781681D1-2D85-4A7D-ACFE-25CB3DCCB488}" srcOrd="0" destOrd="0" presId="urn:microsoft.com/office/officeart/2005/8/layout/lProcess2"/>
    <dgm:cxn modelId="{9B063BCC-49A1-4579-84E9-B9E682C05032}" srcId="{141E6147-3530-4771-947B-B59C04457F79}" destId="{8974ECD7-F1CE-4C6E-B696-B34CDF915385}" srcOrd="1" destOrd="0" parTransId="{586332C4-75A1-435D-989E-F08676119445}" sibTransId="{8D263F46-E5D2-438D-8FCB-BB3280F00CCF}"/>
    <dgm:cxn modelId="{92F6F6CC-2972-4AD4-A27E-D32C6FC84ED7}" type="presOf" srcId="{648CB760-C2EC-4053-8479-0E5F8C1E770C}" destId="{FC242584-E70E-48CC-B8A8-5B9CDC952AF6}" srcOrd="0" destOrd="0" presId="urn:microsoft.com/office/officeart/2005/8/layout/lProcess2"/>
    <dgm:cxn modelId="{754C57D2-1D45-4B4A-8DB6-8DD59B84B90F}" srcId="{AE2ED308-E42A-43C9-90E4-BEDEF67C4537}" destId="{32A87C26-CF1A-4974-9D7C-66782C9AC47D}" srcOrd="0" destOrd="0" parTransId="{7B111AE1-182C-4D61-9C61-75EBD3A9623E}" sibTransId="{1C8720BD-B2E8-4972-A535-5D53A85B97BB}"/>
    <dgm:cxn modelId="{2C4EC3D2-C6F1-46A4-8F82-34E17A234CB0}" type="presOf" srcId="{99097458-A018-4446-9449-3BC6F8F18F1C}" destId="{4A9526BF-873E-4E57-B72F-6C8968D7AE12}" srcOrd="0" destOrd="0" presId="urn:microsoft.com/office/officeart/2005/8/layout/lProcess2"/>
    <dgm:cxn modelId="{B27D99DC-0BD2-476C-8F23-130E415489A0}" srcId="{141E6147-3530-4771-947B-B59C04457F79}" destId="{E3AE89F3-1F49-4A09-B8B5-2D1056E6E513}" srcOrd="2" destOrd="0" parTransId="{C0494FCD-6615-4D53-8E72-60C76E2B0B17}" sibTransId="{89897E13-FC44-4D8C-8F74-7B2B1612C79B}"/>
    <dgm:cxn modelId="{901792E4-54BD-47C8-BC34-2B932E1E3FE1}" type="presOf" srcId="{E8A2BD5C-5C70-4D29-A035-A5C119F43CB2}" destId="{E32E9C7E-F3B2-410A-9BB1-0A9E983E306B}" srcOrd="0" destOrd="0" presId="urn:microsoft.com/office/officeart/2005/8/layout/lProcess2"/>
    <dgm:cxn modelId="{6676CFE4-A5A8-41A0-9575-BDD59D83E245}" type="presOf" srcId="{590CE334-2669-4825-A127-E387FC7F999A}" destId="{174ACBF2-9FA8-4243-8C43-AB016ABF893C}" srcOrd="0" destOrd="0" presId="urn:microsoft.com/office/officeart/2005/8/layout/lProcess2"/>
    <dgm:cxn modelId="{888026E5-AA99-4681-B246-6AECEC9C8955}" srcId="{B3EFD7C1-118B-43C9-819D-DCEC1E29233B}" destId="{3AA00600-1776-4B64-84DE-8038840057F0}" srcOrd="0" destOrd="0" parTransId="{3F441A30-EAD6-457D-934A-50FC68FE36D2}" sibTransId="{FC1268DE-2E54-42F1-AD0F-C83100D2FDBE}"/>
    <dgm:cxn modelId="{519291EF-D5A7-4B74-960F-052589A92132}" srcId="{1612BB77-375E-4A3D-A90A-4E7C4A07238B}" destId="{1C277B6E-D25F-4807-AFDA-52CCB1F3991A}" srcOrd="0" destOrd="0" parTransId="{766BE31B-C092-4641-B98F-3790D8C84E7A}" sibTransId="{644DEA04-3930-49A8-9D42-05D2E33FB89A}"/>
    <dgm:cxn modelId="{50FDC9EF-0D08-4A34-B498-87F2F8531DFF}" srcId="{B3EFD7C1-118B-43C9-819D-DCEC1E29233B}" destId="{A91F0904-021C-457D-9895-E2751D4AD761}" srcOrd="1" destOrd="0" parTransId="{1646203E-A72A-40D8-A88B-2AB6562ECB2B}" sibTransId="{5A63E101-49BB-4BDA-99A0-93006AE5A233}"/>
    <dgm:cxn modelId="{DFF35CF2-DFF9-4810-8174-784A5A4C0B76}" srcId="{420152D1-52F1-4A33-8576-F3309F9D4655}" destId="{D3EF2BCA-AA61-459D-9AEC-2ACA1DA26AB0}" srcOrd="5" destOrd="0" parTransId="{D715EF0D-7D26-4339-9804-10820DC05D1B}" sibTransId="{5D249B19-784D-485D-80D2-14F7E55F8CE4}"/>
    <dgm:cxn modelId="{8AE683F3-4D4C-4F9B-AD25-1A22F0390059}" type="presOf" srcId="{AD9C8B27-C920-4622-B393-3643507E94BD}" destId="{3E62D456-7FE3-40CD-BCC2-CCFCDABA44D8}" srcOrd="0" destOrd="0" presId="urn:microsoft.com/office/officeart/2005/8/layout/lProcess2"/>
    <dgm:cxn modelId="{1BE58AF8-F063-4976-BCCA-4EF89E48BA3E}" srcId="{420152D1-52F1-4A33-8576-F3309F9D4655}" destId="{590CE334-2669-4825-A127-E387FC7F999A}" srcOrd="3" destOrd="0" parTransId="{94988A0D-A1C4-4110-8025-6DAD76B9D9A5}" sibTransId="{EC779198-47A4-4081-9F65-3523F6190A77}"/>
    <dgm:cxn modelId="{BADE3AF9-59D2-4D22-A399-725C30C9841E}" srcId="{32A87C26-CF1A-4974-9D7C-66782C9AC47D}" destId="{99097458-A018-4446-9449-3BC6F8F18F1C}" srcOrd="6" destOrd="0" parTransId="{B81F0F6B-49CE-46E2-8F47-35D9C8B5D6DD}" sibTransId="{0F65E941-2675-4E45-93EA-895BC00B082B}"/>
    <dgm:cxn modelId="{1A2832FC-2AA4-47B5-A56D-B2B296581576}" srcId="{AE2ED308-E42A-43C9-90E4-BEDEF67C4537}" destId="{909F0E16-5561-484F-ABA8-CD894F773426}" srcOrd="9" destOrd="0" parTransId="{61E0745F-451E-4017-8E76-733370A9905C}" sibTransId="{C3CB6B5E-AE57-425A-8287-C01827686DCA}"/>
    <dgm:cxn modelId="{8AC169FC-74E0-4C90-9FB1-20E515317ADF}" type="presOf" srcId="{420152D1-52F1-4A33-8576-F3309F9D4655}" destId="{1D9DE6B2-2697-49EE-BD5C-5C1A678DACC2}" srcOrd="0" destOrd="0" presId="urn:microsoft.com/office/officeart/2005/8/layout/lProcess2"/>
    <dgm:cxn modelId="{E20F69FE-C854-44CC-89D9-9F1F549D8EEF}" type="presOf" srcId="{898FE977-3A37-493F-ABB9-0160DE624E60}" destId="{AD8546CB-8F4A-4C57-85A5-F099F5FBCE80}" srcOrd="0" destOrd="0" presId="urn:microsoft.com/office/officeart/2005/8/layout/lProcess2"/>
    <dgm:cxn modelId="{79DB5B92-8970-4C52-B2A7-3DA702829115}" type="presParOf" srcId="{B6EDFD6F-F00F-4671-B246-3906A8A91716}" destId="{B1447F75-C7D9-4549-91DE-E6F86F41285F}" srcOrd="0" destOrd="0" presId="urn:microsoft.com/office/officeart/2005/8/layout/lProcess2"/>
    <dgm:cxn modelId="{13E74D2F-1F93-487F-A8BF-AFD054017757}" type="presParOf" srcId="{B1447F75-C7D9-4549-91DE-E6F86F41285F}" destId="{69D76149-D40B-45E1-AF9A-22D213C8CC8B}" srcOrd="0" destOrd="0" presId="urn:microsoft.com/office/officeart/2005/8/layout/lProcess2"/>
    <dgm:cxn modelId="{3F2791F4-AC48-42AF-931A-0CD338D127B2}" type="presParOf" srcId="{B1447F75-C7D9-4549-91DE-E6F86F41285F}" destId="{173861DE-81EC-4838-832F-5ABEC1715BCE}" srcOrd="1" destOrd="0" presId="urn:microsoft.com/office/officeart/2005/8/layout/lProcess2"/>
    <dgm:cxn modelId="{9AB31A9C-A95F-4907-8597-DF913CD65CE3}" type="presParOf" srcId="{B1447F75-C7D9-4549-91DE-E6F86F41285F}" destId="{7C1D76E4-B9A0-4EDE-847E-98969645C7F3}" srcOrd="2" destOrd="0" presId="urn:microsoft.com/office/officeart/2005/8/layout/lProcess2"/>
    <dgm:cxn modelId="{B610F450-405F-486B-AC4A-A99AEE08755C}" type="presParOf" srcId="{7C1D76E4-B9A0-4EDE-847E-98969645C7F3}" destId="{10F17618-9E89-4D99-9DD6-7A4352C8C343}" srcOrd="0" destOrd="0" presId="urn:microsoft.com/office/officeart/2005/8/layout/lProcess2"/>
    <dgm:cxn modelId="{0A6A0D9C-F67C-4051-AF67-D1544B9225D6}" type="presParOf" srcId="{10F17618-9E89-4D99-9DD6-7A4352C8C343}" destId="{5A6C1187-5311-4753-8AA1-0960ADD2C08D}" srcOrd="0" destOrd="0" presId="urn:microsoft.com/office/officeart/2005/8/layout/lProcess2"/>
    <dgm:cxn modelId="{D9935B9F-23CC-4DE1-93FA-27043F740E4F}" type="presParOf" srcId="{10F17618-9E89-4D99-9DD6-7A4352C8C343}" destId="{B3397283-F858-46AA-85F0-63792426BB72}" srcOrd="1" destOrd="0" presId="urn:microsoft.com/office/officeart/2005/8/layout/lProcess2"/>
    <dgm:cxn modelId="{528C5EA2-EB22-45E8-BB42-AA3E31292D08}" type="presParOf" srcId="{10F17618-9E89-4D99-9DD6-7A4352C8C343}" destId="{E7049A65-D249-429F-AA30-4DC455F90625}" srcOrd="2" destOrd="0" presId="urn:microsoft.com/office/officeart/2005/8/layout/lProcess2"/>
    <dgm:cxn modelId="{96AE36F1-E0A7-4A14-8076-DB1AACDA3E5F}" type="presParOf" srcId="{10F17618-9E89-4D99-9DD6-7A4352C8C343}" destId="{CC8F96A6-B2B7-4280-9573-F9939B931E19}" srcOrd="3" destOrd="0" presId="urn:microsoft.com/office/officeart/2005/8/layout/lProcess2"/>
    <dgm:cxn modelId="{4E764BC3-CBAF-4A40-8C2F-FA0957BA9DE3}" type="presParOf" srcId="{10F17618-9E89-4D99-9DD6-7A4352C8C343}" destId="{C7C33007-7C17-406D-83A1-547FC80DB7C8}" srcOrd="4" destOrd="0" presId="urn:microsoft.com/office/officeart/2005/8/layout/lProcess2"/>
    <dgm:cxn modelId="{2C7FBAE6-6EA9-4C67-8E92-498DF94BE6F7}" type="presParOf" srcId="{10F17618-9E89-4D99-9DD6-7A4352C8C343}" destId="{FE0D752A-446A-4B63-898F-38819D2F7874}" srcOrd="5" destOrd="0" presId="urn:microsoft.com/office/officeart/2005/8/layout/lProcess2"/>
    <dgm:cxn modelId="{E0B5E0BC-9266-404E-A256-816D76E65766}" type="presParOf" srcId="{10F17618-9E89-4D99-9DD6-7A4352C8C343}" destId="{3A3C6E5C-CE56-4B3F-94B4-70765E2FCA92}" srcOrd="6" destOrd="0" presId="urn:microsoft.com/office/officeart/2005/8/layout/lProcess2"/>
    <dgm:cxn modelId="{6D4959EC-1E8A-42F5-A71D-23E9F3BDFB9C}" type="presParOf" srcId="{10F17618-9E89-4D99-9DD6-7A4352C8C343}" destId="{41FFFB6C-149E-4442-935F-FEB0B26C2A04}" srcOrd="7" destOrd="0" presId="urn:microsoft.com/office/officeart/2005/8/layout/lProcess2"/>
    <dgm:cxn modelId="{86E1F783-6272-4538-9F93-D063C59C39EA}" type="presParOf" srcId="{10F17618-9E89-4D99-9DD6-7A4352C8C343}" destId="{4218B60B-B673-4B9E-8083-41019F629DB2}" srcOrd="8" destOrd="0" presId="urn:microsoft.com/office/officeart/2005/8/layout/lProcess2"/>
    <dgm:cxn modelId="{A75712A2-623D-4862-AF39-A8D500B413D7}" type="presParOf" srcId="{10F17618-9E89-4D99-9DD6-7A4352C8C343}" destId="{6C79B4B1-ACA4-41E6-B294-49425A472497}" srcOrd="9" destOrd="0" presId="urn:microsoft.com/office/officeart/2005/8/layout/lProcess2"/>
    <dgm:cxn modelId="{2F1B403B-01C5-4580-9FE6-9CACDD4FE4B1}" type="presParOf" srcId="{10F17618-9E89-4D99-9DD6-7A4352C8C343}" destId="{883F7F36-8723-446F-B004-258EAF677A7C}" srcOrd="10" destOrd="0" presId="urn:microsoft.com/office/officeart/2005/8/layout/lProcess2"/>
    <dgm:cxn modelId="{3540211A-7FAA-4E32-B88A-CF121A32C7D9}" type="presParOf" srcId="{10F17618-9E89-4D99-9DD6-7A4352C8C343}" destId="{4414DD96-24DF-41A7-8247-02FBABD35A20}" srcOrd="11" destOrd="0" presId="urn:microsoft.com/office/officeart/2005/8/layout/lProcess2"/>
    <dgm:cxn modelId="{2EC787E7-B332-424B-8384-09C5C3F77DAE}" type="presParOf" srcId="{10F17618-9E89-4D99-9DD6-7A4352C8C343}" destId="{4A9526BF-873E-4E57-B72F-6C8968D7AE12}" srcOrd="12" destOrd="0" presId="urn:microsoft.com/office/officeart/2005/8/layout/lProcess2"/>
    <dgm:cxn modelId="{84D43AC2-49D9-4E38-82F0-EE546557359B}" type="presParOf" srcId="{10F17618-9E89-4D99-9DD6-7A4352C8C343}" destId="{A57B36CE-550C-4888-9388-0096360EE4D1}" srcOrd="13" destOrd="0" presId="urn:microsoft.com/office/officeart/2005/8/layout/lProcess2"/>
    <dgm:cxn modelId="{F3F3C169-B252-4247-9D75-D4E14DCA525C}" type="presParOf" srcId="{10F17618-9E89-4D99-9DD6-7A4352C8C343}" destId="{E5A8917F-40DB-4534-BB52-4D35C2E9AAFD}" srcOrd="14" destOrd="0" presId="urn:microsoft.com/office/officeart/2005/8/layout/lProcess2"/>
    <dgm:cxn modelId="{BBB17FAA-7F38-4A0B-AF7C-C4CB72E5E427}" type="presParOf" srcId="{10F17618-9E89-4D99-9DD6-7A4352C8C343}" destId="{469A9B4F-572E-4163-9058-4ADA05CAA7F4}" srcOrd="15" destOrd="0" presId="urn:microsoft.com/office/officeart/2005/8/layout/lProcess2"/>
    <dgm:cxn modelId="{B98B06AB-DB34-490D-8035-7B7F0ED15DD1}" type="presParOf" srcId="{10F17618-9E89-4D99-9DD6-7A4352C8C343}" destId="{5465379D-E8CA-46C8-B909-D4CACE988DE9}" srcOrd="16" destOrd="0" presId="urn:microsoft.com/office/officeart/2005/8/layout/lProcess2"/>
    <dgm:cxn modelId="{45338EC0-252C-438D-840A-B202AF483C1B}" type="presParOf" srcId="{10F17618-9E89-4D99-9DD6-7A4352C8C343}" destId="{3C1CE9C1-7AF7-480F-9B08-DFD61F5579EA}" srcOrd="17" destOrd="0" presId="urn:microsoft.com/office/officeart/2005/8/layout/lProcess2"/>
    <dgm:cxn modelId="{C1C35BAB-21C0-441E-836C-BE3BD5ACD4B4}" type="presParOf" srcId="{10F17618-9E89-4D99-9DD6-7A4352C8C343}" destId="{B65FEFFE-CCE2-415F-BD53-ACB9D1631D79}" srcOrd="18" destOrd="0" presId="urn:microsoft.com/office/officeart/2005/8/layout/lProcess2"/>
    <dgm:cxn modelId="{1AC1EB60-9B1E-46DE-9E4F-EBE36A307AF6}" type="presParOf" srcId="{10F17618-9E89-4D99-9DD6-7A4352C8C343}" destId="{432296A7-1D28-4EC3-A18E-370FC6FB47FB}" srcOrd="19" destOrd="0" presId="urn:microsoft.com/office/officeart/2005/8/layout/lProcess2"/>
    <dgm:cxn modelId="{082F7FE1-78CC-4ACC-8DA0-3F0209311B19}" type="presParOf" srcId="{10F17618-9E89-4D99-9DD6-7A4352C8C343}" destId="{08E1EFEC-9AAC-439E-8A71-2505A24D0797}" srcOrd="20" destOrd="0" presId="urn:microsoft.com/office/officeart/2005/8/layout/lProcess2"/>
    <dgm:cxn modelId="{A4F7D201-D234-44B6-8FC2-82089DE9828E}" type="presParOf" srcId="{10F17618-9E89-4D99-9DD6-7A4352C8C343}" destId="{E4C0E086-17CE-4E76-866A-4135BF7D2DEB}" srcOrd="21" destOrd="0" presId="urn:microsoft.com/office/officeart/2005/8/layout/lProcess2"/>
    <dgm:cxn modelId="{95A8A972-BF2D-4017-A98A-96976A7A8DB6}" type="presParOf" srcId="{10F17618-9E89-4D99-9DD6-7A4352C8C343}" destId="{551B2A03-B5D8-4287-AC0A-9A9EA1862319}" srcOrd="22" destOrd="0" presId="urn:microsoft.com/office/officeart/2005/8/layout/lProcess2"/>
    <dgm:cxn modelId="{3FD1E1D1-A3C2-4CAE-AB2A-89DCA80C0550}" type="presParOf" srcId="{10F17618-9E89-4D99-9DD6-7A4352C8C343}" destId="{FCF05B81-F681-4172-84DD-44E63028B9BF}" srcOrd="23" destOrd="0" presId="urn:microsoft.com/office/officeart/2005/8/layout/lProcess2"/>
    <dgm:cxn modelId="{A0C22A33-8EFE-419E-B4A3-CD13BC4D386B}" type="presParOf" srcId="{10F17618-9E89-4D99-9DD6-7A4352C8C343}" destId="{FC242584-E70E-48CC-B8A8-5B9CDC952AF6}" srcOrd="24" destOrd="0" presId="urn:microsoft.com/office/officeart/2005/8/layout/lProcess2"/>
    <dgm:cxn modelId="{1BF753CF-0513-4691-8268-02FE0FCADCC3}" type="presParOf" srcId="{B6EDFD6F-F00F-4671-B246-3906A8A91716}" destId="{2DC715ED-4FA6-4146-8CCE-30023A4183EE}" srcOrd="1" destOrd="0" presId="urn:microsoft.com/office/officeart/2005/8/layout/lProcess2"/>
    <dgm:cxn modelId="{A8B13958-73B2-432E-8B20-FA6DAAB89286}" type="presParOf" srcId="{B6EDFD6F-F00F-4671-B246-3906A8A91716}" destId="{BC11EDE0-7D00-44C6-93EC-0304FC619435}" srcOrd="2" destOrd="0" presId="urn:microsoft.com/office/officeart/2005/8/layout/lProcess2"/>
    <dgm:cxn modelId="{AEC8BBCB-89AA-490D-A9C7-E72F13857DEE}" type="presParOf" srcId="{BC11EDE0-7D00-44C6-93EC-0304FC619435}" destId="{1D9DE6B2-2697-49EE-BD5C-5C1A678DACC2}" srcOrd="0" destOrd="0" presId="urn:microsoft.com/office/officeart/2005/8/layout/lProcess2"/>
    <dgm:cxn modelId="{EEB5665A-7885-4BFD-A4B6-3F333BC4374C}" type="presParOf" srcId="{BC11EDE0-7D00-44C6-93EC-0304FC619435}" destId="{F270E6FC-D5EC-4D97-B87F-0F5E1CD12967}" srcOrd="1" destOrd="0" presId="urn:microsoft.com/office/officeart/2005/8/layout/lProcess2"/>
    <dgm:cxn modelId="{72148246-78E2-458F-979C-8CD5029AA57B}" type="presParOf" srcId="{BC11EDE0-7D00-44C6-93EC-0304FC619435}" destId="{11150543-6514-46D5-9223-5AE50B717D4F}" srcOrd="2" destOrd="0" presId="urn:microsoft.com/office/officeart/2005/8/layout/lProcess2"/>
    <dgm:cxn modelId="{10493CD0-487A-4793-AA8E-1CFFA8401233}" type="presParOf" srcId="{11150543-6514-46D5-9223-5AE50B717D4F}" destId="{479A394B-DD69-4011-A1D0-B03DD0A32010}" srcOrd="0" destOrd="0" presId="urn:microsoft.com/office/officeart/2005/8/layout/lProcess2"/>
    <dgm:cxn modelId="{941B97CA-93FD-426A-BB2E-281F142293B6}" type="presParOf" srcId="{479A394B-DD69-4011-A1D0-B03DD0A32010}" destId="{7D86A132-62C4-4B09-8609-41EC6FF8E7C5}" srcOrd="0" destOrd="0" presId="urn:microsoft.com/office/officeart/2005/8/layout/lProcess2"/>
    <dgm:cxn modelId="{5A15F4BA-1137-445F-A800-2CF8930B4524}" type="presParOf" srcId="{479A394B-DD69-4011-A1D0-B03DD0A32010}" destId="{95CC9674-DA2B-4108-B819-14A915FBF3A9}" srcOrd="1" destOrd="0" presId="urn:microsoft.com/office/officeart/2005/8/layout/lProcess2"/>
    <dgm:cxn modelId="{CD1D6385-EAB9-417E-9BA4-5334D126B301}" type="presParOf" srcId="{479A394B-DD69-4011-A1D0-B03DD0A32010}" destId="{53E00B4E-98F2-4A03-99FB-F131D139984C}" srcOrd="2" destOrd="0" presId="urn:microsoft.com/office/officeart/2005/8/layout/lProcess2"/>
    <dgm:cxn modelId="{B7D73320-B7F0-4073-ABB8-95F3E7973B20}" type="presParOf" srcId="{479A394B-DD69-4011-A1D0-B03DD0A32010}" destId="{54900FAC-3F09-42AC-91B6-BAD48A82EE63}" srcOrd="3" destOrd="0" presId="urn:microsoft.com/office/officeart/2005/8/layout/lProcess2"/>
    <dgm:cxn modelId="{DA12D94D-73DD-44FC-B208-82768857EDB4}" type="presParOf" srcId="{479A394B-DD69-4011-A1D0-B03DD0A32010}" destId="{F5F8AA22-F36A-4FD8-B361-8E387E54E319}" srcOrd="4" destOrd="0" presId="urn:microsoft.com/office/officeart/2005/8/layout/lProcess2"/>
    <dgm:cxn modelId="{7B63C6B1-F6FB-48D7-84B6-DFE3B76B9E41}" type="presParOf" srcId="{479A394B-DD69-4011-A1D0-B03DD0A32010}" destId="{40F1EE53-1CB9-40DE-90C5-537D07C0804D}" srcOrd="5" destOrd="0" presId="urn:microsoft.com/office/officeart/2005/8/layout/lProcess2"/>
    <dgm:cxn modelId="{D57F7E65-2CEC-468B-857E-81FA68F11C16}" type="presParOf" srcId="{479A394B-DD69-4011-A1D0-B03DD0A32010}" destId="{174ACBF2-9FA8-4243-8C43-AB016ABF893C}" srcOrd="6" destOrd="0" presId="urn:microsoft.com/office/officeart/2005/8/layout/lProcess2"/>
    <dgm:cxn modelId="{9492AD84-E145-42CA-B439-F65A654BD3F8}" type="presParOf" srcId="{479A394B-DD69-4011-A1D0-B03DD0A32010}" destId="{99B0695D-B9CF-4D80-B62A-EA11B807D1AA}" srcOrd="7" destOrd="0" presId="urn:microsoft.com/office/officeart/2005/8/layout/lProcess2"/>
    <dgm:cxn modelId="{BC7903E8-475A-4225-BE52-E2B745B145E1}" type="presParOf" srcId="{479A394B-DD69-4011-A1D0-B03DD0A32010}" destId="{CA3F2CB6-BF5D-47F0-959C-DDE7D0E6912C}" srcOrd="8" destOrd="0" presId="urn:microsoft.com/office/officeart/2005/8/layout/lProcess2"/>
    <dgm:cxn modelId="{B49FF44F-036A-4ADD-9ECF-D61287BECC26}" type="presParOf" srcId="{479A394B-DD69-4011-A1D0-B03DD0A32010}" destId="{EE3F94D5-6B09-45A5-A367-CDD9308C8585}" srcOrd="9" destOrd="0" presId="urn:microsoft.com/office/officeart/2005/8/layout/lProcess2"/>
    <dgm:cxn modelId="{72E20A8E-E901-429C-A738-9DD9CD437613}" type="presParOf" srcId="{479A394B-DD69-4011-A1D0-B03DD0A32010}" destId="{645D34C6-80F5-4F84-9BAF-0CB6234C3D66}" srcOrd="10" destOrd="0" presId="urn:microsoft.com/office/officeart/2005/8/layout/lProcess2"/>
    <dgm:cxn modelId="{589D3DFD-5CB4-49E8-93DD-5C255309016C}" type="presParOf" srcId="{B6EDFD6F-F00F-4671-B246-3906A8A91716}" destId="{64211936-37A9-4B6E-B10B-469C45FFD493}" srcOrd="3" destOrd="0" presId="urn:microsoft.com/office/officeart/2005/8/layout/lProcess2"/>
    <dgm:cxn modelId="{0A6C1533-E93F-415F-8CB3-EEED2FEC37F4}" type="presParOf" srcId="{B6EDFD6F-F00F-4671-B246-3906A8A91716}" destId="{825C0A7F-F7E4-4C8D-BE46-9A44378AC9D2}" srcOrd="4" destOrd="0" presId="urn:microsoft.com/office/officeart/2005/8/layout/lProcess2"/>
    <dgm:cxn modelId="{F48A338A-AC17-4A35-A32D-A475F328782F}" type="presParOf" srcId="{825C0A7F-F7E4-4C8D-BE46-9A44378AC9D2}" destId="{C712F48A-4CBC-41D4-949D-1FB3B8506D16}" srcOrd="0" destOrd="0" presId="urn:microsoft.com/office/officeart/2005/8/layout/lProcess2"/>
    <dgm:cxn modelId="{D187B48E-C731-4D4E-A2F8-23950FF8F89E}" type="presParOf" srcId="{825C0A7F-F7E4-4C8D-BE46-9A44378AC9D2}" destId="{2314AD56-9DEE-41E6-A31D-CF6D07EBAB6F}" srcOrd="1" destOrd="0" presId="urn:microsoft.com/office/officeart/2005/8/layout/lProcess2"/>
    <dgm:cxn modelId="{EAB7F4C1-0B8F-4CE9-A7BA-9829DBA29254}" type="presParOf" srcId="{825C0A7F-F7E4-4C8D-BE46-9A44378AC9D2}" destId="{ED412FF0-6336-4660-ABEE-12A7F32DD285}" srcOrd="2" destOrd="0" presId="urn:microsoft.com/office/officeart/2005/8/layout/lProcess2"/>
    <dgm:cxn modelId="{E794BC76-CDE8-45D2-9C93-1ED9D9A21F4B}" type="presParOf" srcId="{ED412FF0-6336-4660-ABEE-12A7F32DD285}" destId="{E730B2C8-F2DA-4DF1-B681-A802CEACF7C2}" srcOrd="0" destOrd="0" presId="urn:microsoft.com/office/officeart/2005/8/layout/lProcess2"/>
    <dgm:cxn modelId="{28A2263B-FA6D-4A84-A533-215430CB97FC}" type="presParOf" srcId="{E730B2C8-F2DA-4DF1-B681-A802CEACF7C2}" destId="{A69BF5D1-2EA7-4EF0-90A4-66FFAD771AED}" srcOrd="0" destOrd="0" presId="urn:microsoft.com/office/officeart/2005/8/layout/lProcess2"/>
    <dgm:cxn modelId="{04465630-3236-420E-B014-7557BC39B808}" type="presParOf" srcId="{E730B2C8-F2DA-4DF1-B681-A802CEACF7C2}" destId="{85983A41-24CE-4D54-A497-1A23E4C31F02}" srcOrd="1" destOrd="0" presId="urn:microsoft.com/office/officeart/2005/8/layout/lProcess2"/>
    <dgm:cxn modelId="{0A73EC26-5E64-4C22-BD86-44B79E4761BB}" type="presParOf" srcId="{E730B2C8-F2DA-4DF1-B681-A802CEACF7C2}" destId="{31A3345C-73B0-4A64-ABDC-830C12E6E4E4}" srcOrd="2" destOrd="0" presId="urn:microsoft.com/office/officeart/2005/8/layout/lProcess2"/>
    <dgm:cxn modelId="{8791004B-5047-44E4-89B0-32967BCC8BCC}" type="presParOf" srcId="{E730B2C8-F2DA-4DF1-B681-A802CEACF7C2}" destId="{5CE275EE-1C52-4CC9-9BA5-13EFA87B36E5}" srcOrd="3" destOrd="0" presId="urn:microsoft.com/office/officeart/2005/8/layout/lProcess2"/>
    <dgm:cxn modelId="{242FF0D6-480F-42CE-A04B-27E3A62092A1}" type="presParOf" srcId="{E730B2C8-F2DA-4DF1-B681-A802CEACF7C2}" destId="{572CB137-1263-4FFB-93B6-CE4175595994}" srcOrd="4" destOrd="0" presId="urn:microsoft.com/office/officeart/2005/8/layout/lProcess2"/>
    <dgm:cxn modelId="{C341EAF9-403B-44D4-91D7-C7A25F439B57}" type="presParOf" srcId="{E730B2C8-F2DA-4DF1-B681-A802CEACF7C2}" destId="{2D329F2F-34D9-4B6C-B0A0-49C6F9303C8B}" srcOrd="5" destOrd="0" presId="urn:microsoft.com/office/officeart/2005/8/layout/lProcess2"/>
    <dgm:cxn modelId="{8BE73EBB-8340-4CE9-955D-AD9EB15D200A}" type="presParOf" srcId="{E730B2C8-F2DA-4DF1-B681-A802CEACF7C2}" destId="{64DA20AD-6673-4258-AB3E-CAEB288FD328}" srcOrd="6" destOrd="0" presId="urn:microsoft.com/office/officeart/2005/8/layout/lProcess2"/>
    <dgm:cxn modelId="{5959E668-8A4C-45A0-AA23-E97913E9BD63}" type="presParOf" srcId="{B6EDFD6F-F00F-4671-B246-3906A8A91716}" destId="{33F0A5A9-F73B-4EF3-905A-A6508D3CF113}" srcOrd="5" destOrd="0" presId="urn:microsoft.com/office/officeart/2005/8/layout/lProcess2"/>
    <dgm:cxn modelId="{B3C71553-8C6E-4947-B9A5-F49E15321047}" type="presParOf" srcId="{B6EDFD6F-F00F-4671-B246-3906A8A91716}" destId="{280EBF1D-B474-4802-ACF8-7C99356185D3}" srcOrd="6" destOrd="0" presId="urn:microsoft.com/office/officeart/2005/8/layout/lProcess2"/>
    <dgm:cxn modelId="{B5CCCFC5-C8CB-4CE1-8038-1C07090E6711}" type="presParOf" srcId="{280EBF1D-B474-4802-ACF8-7C99356185D3}" destId="{AC688CF5-D21C-42BA-96F0-66667AC7C07D}" srcOrd="0" destOrd="0" presId="urn:microsoft.com/office/officeart/2005/8/layout/lProcess2"/>
    <dgm:cxn modelId="{4DD960EE-B550-4B21-AB35-0015259A09ED}" type="presParOf" srcId="{280EBF1D-B474-4802-ACF8-7C99356185D3}" destId="{E1FF03C1-C1EB-488D-9210-9020EB27E6C8}" srcOrd="1" destOrd="0" presId="urn:microsoft.com/office/officeart/2005/8/layout/lProcess2"/>
    <dgm:cxn modelId="{7FE5AAFD-456B-4173-B648-52D92589C6E2}" type="presParOf" srcId="{280EBF1D-B474-4802-ACF8-7C99356185D3}" destId="{DF27430B-479D-4124-8CBD-15E80C7B5E6F}" srcOrd="2" destOrd="0" presId="urn:microsoft.com/office/officeart/2005/8/layout/lProcess2"/>
    <dgm:cxn modelId="{82F47D35-3B99-40E6-BADF-DAAC7B26BC6C}" type="presParOf" srcId="{DF27430B-479D-4124-8CBD-15E80C7B5E6F}" destId="{CB01DFE2-E94B-40B9-A548-4C32522E8385}" srcOrd="0" destOrd="0" presId="urn:microsoft.com/office/officeart/2005/8/layout/lProcess2"/>
    <dgm:cxn modelId="{14B08F87-8928-46A7-AE27-137BD7FDBCA5}" type="presParOf" srcId="{CB01DFE2-E94B-40B9-A548-4C32522E8385}" destId="{A1CA2481-BA23-472D-8E7F-182C33E64004}" srcOrd="0" destOrd="0" presId="urn:microsoft.com/office/officeart/2005/8/layout/lProcess2"/>
    <dgm:cxn modelId="{88E4EC5C-7609-4439-B8EB-36B6B7A9AE34}" type="presParOf" srcId="{CB01DFE2-E94B-40B9-A548-4C32522E8385}" destId="{7479A2F0-226D-42E2-B51D-4E23F402E1AE}" srcOrd="1" destOrd="0" presId="urn:microsoft.com/office/officeart/2005/8/layout/lProcess2"/>
    <dgm:cxn modelId="{20513443-C819-412C-9E88-054F0FE68315}" type="presParOf" srcId="{CB01DFE2-E94B-40B9-A548-4C32522E8385}" destId="{C9887F10-F032-484B-88E6-5B54274DC3DF}" srcOrd="2" destOrd="0" presId="urn:microsoft.com/office/officeart/2005/8/layout/lProcess2"/>
    <dgm:cxn modelId="{1D82EBB0-75C4-4859-9F64-2C67C994E6FD}" type="presParOf" srcId="{CB01DFE2-E94B-40B9-A548-4C32522E8385}" destId="{2EDBB251-6CA3-4A5E-AED4-062A44411C31}" srcOrd="3" destOrd="0" presId="urn:microsoft.com/office/officeart/2005/8/layout/lProcess2"/>
    <dgm:cxn modelId="{9AA77328-1D98-493E-9AB3-F80D0307A678}" type="presParOf" srcId="{CB01DFE2-E94B-40B9-A548-4C32522E8385}" destId="{6B0A91FF-7E20-4AFF-B060-55E080776568}" srcOrd="4" destOrd="0" presId="urn:microsoft.com/office/officeart/2005/8/layout/lProcess2"/>
    <dgm:cxn modelId="{1D1A4087-8D0A-49DD-AE0B-7A0ED527E522}" type="presParOf" srcId="{CB01DFE2-E94B-40B9-A548-4C32522E8385}" destId="{D70DB8DC-FBE0-43C4-875E-226518DAD4CE}" srcOrd="5" destOrd="0" presId="urn:microsoft.com/office/officeart/2005/8/layout/lProcess2"/>
    <dgm:cxn modelId="{298CB960-9DED-442C-B5B3-453540EDF79B}" type="presParOf" srcId="{CB01DFE2-E94B-40B9-A548-4C32522E8385}" destId="{8F2FF7E7-84AE-48A3-8BD7-E5A8AF8E68E5}" srcOrd="6" destOrd="0" presId="urn:microsoft.com/office/officeart/2005/8/layout/lProcess2"/>
    <dgm:cxn modelId="{6DD74965-816E-4988-AECA-79C89C75B501}" type="presParOf" srcId="{B6EDFD6F-F00F-4671-B246-3906A8A91716}" destId="{961B0348-9E8B-4C5F-84BC-23C81CD94D7A}" srcOrd="7" destOrd="0" presId="urn:microsoft.com/office/officeart/2005/8/layout/lProcess2"/>
    <dgm:cxn modelId="{E695CE3A-5DBC-416E-8693-7F11EFD86EC7}" type="presParOf" srcId="{B6EDFD6F-F00F-4671-B246-3906A8A91716}" destId="{400E7447-C563-41CF-BC6D-265B926C1522}" srcOrd="8" destOrd="0" presId="urn:microsoft.com/office/officeart/2005/8/layout/lProcess2"/>
    <dgm:cxn modelId="{01A9BF2F-C0FD-4B42-A901-EAB132E66462}" type="presParOf" srcId="{400E7447-C563-41CF-BC6D-265B926C1522}" destId="{F151C24A-FBB8-42DA-BAEE-73D1B5A3E61B}" srcOrd="0" destOrd="0" presId="urn:microsoft.com/office/officeart/2005/8/layout/lProcess2"/>
    <dgm:cxn modelId="{05B3CD95-E7B0-44CA-8071-769D06C06C9E}" type="presParOf" srcId="{400E7447-C563-41CF-BC6D-265B926C1522}" destId="{580788AC-F509-4C21-AE51-7109475B937A}" srcOrd="1" destOrd="0" presId="urn:microsoft.com/office/officeart/2005/8/layout/lProcess2"/>
    <dgm:cxn modelId="{204B3B3D-12EE-496D-B137-4038A2E59032}" type="presParOf" srcId="{400E7447-C563-41CF-BC6D-265B926C1522}" destId="{FAFE95E7-88DE-4BDB-9BF0-FA93C31CC0B0}" srcOrd="2" destOrd="0" presId="urn:microsoft.com/office/officeart/2005/8/layout/lProcess2"/>
    <dgm:cxn modelId="{2F0FFF4C-0372-421F-8AB4-EFBC15E53D6F}" type="presParOf" srcId="{FAFE95E7-88DE-4BDB-9BF0-FA93C31CC0B0}" destId="{7E6B6104-8914-4996-BFF9-0AB40386DD52}" srcOrd="0" destOrd="0" presId="urn:microsoft.com/office/officeart/2005/8/layout/lProcess2"/>
    <dgm:cxn modelId="{06D23621-D01E-4D9B-941F-5E9FD650316F}" type="presParOf" srcId="{7E6B6104-8914-4996-BFF9-0AB40386DD52}" destId="{7BC2E6DC-E799-415E-AB42-0A53740F23D6}" srcOrd="0" destOrd="0" presId="urn:microsoft.com/office/officeart/2005/8/layout/lProcess2"/>
    <dgm:cxn modelId="{3970B6B4-E8F0-4E96-B56D-BB67AD03F8CC}" type="presParOf" srcId="{7E6B6104-8914-4996-BFF9-0AB40386DD52}" destId="{5568DB50-FA17-4CC6-980D-E9B1A52B3469}" srcOrd="1" destOrd="0" presId="urn:microsoft.com/office/officeart/2005/8/layout/lProcess2"/>
    <dgm:cxn modelId="{B47F94F2-5E90-4EDD-A066-82666D1E0F8A}" type="presParOf" srcId="{7E6B6104-8914-4996-BFF9-0AB40386DD52}" destId="{D004EE85-B1DA-4628-81E1-DA552C527B0F}" srcOrd="2" destOrd="0" presId="urn:microsoft.com/office/officeart/2005/8/layout/lProcess2"/>
    <dgm:cxn modelId="{380A5878-34B4-41FA-A833-93B194F897CA}" type="presParOf" srcId="{7E6B6104-8914-4996-BFF9-0AB40386DD52}" destId="{F70CA8F8-556D-4756-8C9D-C3F1FEFCDA1D}" srcOrd="3" destOrd="0" presId="urn:microsoft.com/office/officeart/2005/8/layout/lProcess2"/>
    <dgm:cxn modelId="{B4C7631F-0973-4CE2-A26D-5019B556028C}" type="presParOf" srcId="{7E6B6104-8914-4996-BFF9-0AB40386DD52}" destId="{3E62D456-7FE3-40CD-BCC2-CCFCDABA44D8}" srcOrd="4" destOrd="0" presId="urn:microsoft.com/office/officeart/2005/8/layout/lProcess2"/>
    <dgm:cxn modelId="{A0B2B646-6D92-4B07-A173-1648E3D3340F}" type="presParOf" srcId="{7E6B6104-8914-4996-BFF9-0AB40386DD52}" destId="{4DCD7D3E-F16F-4C63-B924-F8619E58AE2E}" srcOrd="5" destOrd="0" presId="urn:microsoft.com/office/officeart/2005/8/layout/lProcess2"/>
    <dgm:cxn modelId="{5D3B83B3-F42F-4019-92B6-5357F5D788AB}" type="presParOf" srcId="{7E6B6104-8914-4996-BFF9-0AB40386DD52}" destId="{03A848BC-8D34-4764-A9C7-86B724AC3654}" srcOrd="6" destOrd="0" presId="urn:microsoft.com/office/officeart/2005/8/layout/lProcess2"/>
    <dgm:cxn modelId="{0B46CF63-8A81-43DD-B652-E9896E628588}" type="presParOf" srcId="{7E6B6104-8914-4996-BFF9-0AB40386DD52}" destId="{447EC031-0514-48AE-8007-53954B71CFA3}" srcOrd="7" destOrd="0" presId="urn:microsoft.com/office/officeart/2005/8/layout/lProcess2"/>
    <dgm:cxn modelId="{98FCAE71-6377-43DC-A620-58417A61FE53}" type="presParOf" srcId="{7E6B6104-8914-4996-BFF9-0AB40386DD52}" destId="{3CA82A94-3134-474F-84B5-89B0A91F8C71}" srcOrd="8" destOrd="0" presId="urn:microsoft.com/office/officeart/2005/8/layout/lProcess2"/>
    <dgm:cxn modelId="{BCAACA14-5E62-478A-9A61-BF0282B09F9F}" type="presParOf" srcId="{7E6B6104-8914-4996-BFF9-0AB40386DD52}" destId="{2B2A2747-CD52-499A-8585-A2F63623703A}" srcOrd="9" destOrd="0" presId="urn:microsoft.com/office/officeart/2005/8/layout/lProcess2"/>
    <dgm:cxn modelId="{2DDE41E6-F83E-471A-AB63-F5295BD67A51}" type="presParOf" srcId="{7E6B6104-8914-4996-BFF9-0AB40386DD52}" destId="{C0D5BC76-17ED-4BFA-B746-D5D5CC274B26}" srcOrd="10" destOrd="0" presId="urn:microsoft.com/office/officeart/2005/8/layout/lProcess2"/>
    <dgm:cxn modelId="{47255B77-625A-45B6-BAE8-59F0C6D2B246}" type="presParOf" srcId="{7E6B6104-8914-4996-BFF9-0AB40386DD52}" destId="{5450B07D-A7A7-4E6E-8EC2-B3FFDBBB0385}" srcOrd="11" destOrd="0" presId="urn:microsoft.com/office/officeart/2005/8/layout/lProcess2"/>
    <dgm:cxn modelId="{5EEFC168-2D09-4DFF-A777-5B9161DA5BBA}" type="presParOf" srcId="{7E6B6104-8914-4996-BFF9-0AB40386DD52}" destId="{8971A869-E97D-45EC-8049-E7FAC854E58A}" srcOrd="12" destOrd="0" presId="urn:microsoft.com/office/officeart/2005/8/layout/lProcess2"/>
    <dgm:cxn modelId="{7848BD6A-4F93-495F-8A39-08A6F96FC633}" type="presParOf" srcId="{B6EDFD6F-F00F-4671-B246-3906A8A91716}" destId="{0942D6EA-093D-4815-A3A6-9101FA2A1F2A}" srcOrd="9" destOrd="0" presId="urn:microsoft.com/office/officeart/2005/8/layout/lProcess2"/>
    <dgm:cxn modelId="{5DAA1DD0-C12E-4534-9408-3243A2FB47E3}" type="presParOf" srcId="{B6EDFD6F-F00F-4671-B246-3906A8A91716}" destId="{E51320F2-747C-4751-BFD4-F30B6B8626AF}" srcOrd="10" destOrd="0" presId="urn:microsoft.com/office/officeart/2005/8/layout/lProcess2"/>
    <dgm:cxn modelId="{F141D158-8CAF-4AB5-B685-8ECEB25EFB0D}" type="presParOf" srcId="{E51320F2-747C-4751-BFD4-F30B6B8626AF}" destId="{56933247-A915-4E3D-B6B9-7B97A25D9031}" srcOrd="0" destOrd="0" presId="urn:microsoft.com/office/officeart/2005/8/layout/lProcess2"/>
    <dgm:cxn modelId="{BA884734-AC83-4CE4-8F87-FC79D1F887E0}" type="presParOf" srcId="{E51320F2-747C-4751-BFD4-F30B6B8626AF}" destId="{AEF05AC3-EC6F-4F36-92A1-05D50C9737DA}" srcOrd="1" destOrd="0" presId="urn:microsoft.com/office/officeart/2005/8/layout/lProcess2"/>
    <dgm:cxn modelId="{F93FB0FA-4949-418E-9B3B-A3000360C70F}" type="presParOf" srcId="{E51320F2-747C-4751-BFD4-F30B6B8626AF}" destId="{94515C4C-ACBB-4330-9897-90F47982A245}" srcOrd="2" destOrd="0" presId="urn:microsoft.com/office/officeart/2005/8/layout/lProcess2"/>
    <dgm:cxn modelId="{94EC3D04-B49C-459A-B771-7EBC1091A649}" type="presParOf" srcId="{94515C4C-ACBB-4330-9897-90F47982A245}" destId="{4D811FED-B060-432B-ABC3-1FA0FC8578E8}" srcOrd="0" destOrd="0" presId="urn:microsoft.com/office/officeart/2005/8/layout/lProcess2"/>
    <dgm:cxn modelId="{A97E2865-D47F-4721-A24E-1CB6C8D63D40}" type="presParOf" srcId="{4D811FED-B060-432B-ABC3-1FA0FC8578E8}" destId="{E32E9C7E-F3B2-410A-9BB1-0A9E983E306B}" srcOrd="0" destOrd="0" presId="urn:microsoft.com/office/officeart/2005/8/layout/lProcess2"/>
    <dgm:cxn modelId="{BE916EBF-E96D-4E44-8601-AD5C30B024C7}" type="presParOf" srcId="{4D811FED-B060-432B-ABC3-1FA0FC8578E8}" destId="{BC45FC84-D630-4ECD-9C65-DE6D483BD2B7}" srcOrd="1" destOrd="0" presId="urn:microsoft.com/office/officeart/2005/8/layout/lProcess2"/>
    <dgm:cxn modelId="{2BED3FED-1388-4253-9AC5-EF64623C2D5F}" type="presParOf" srcId="{4D811FED-B060-432B-ABC3-1FA0FC8578E8}" destId="{781681D1-2D85-4A7D-ACFE-25CB3DCCB488}" srcOrd="2" destOrd="0" presId="urn:microsoft.com/office/officeart/2005/8/layout/lProcess2"/>
    <dgm:cxn modelId="{91E041E6-25B6-45B7-AF34-EF89906B2A33}" type="presParOf" srcId="{B6EDFD6F-F00F-4671-B246-3906A8A91716}" destId="{9B2A4580-EAFC-4B73-9CBB-8D90690FF9D8}" srcOrd="11" destOrd="0" presId="urn:microsoft.com/office/officeart/2005/8/layout/lProcess2"/>
    <dgm:cxn modelId="{1EBC7B59-844F-4BF7-9B90-3422D76E3615}" type="presParOf" srcId="{B6EDFD6F-F00F-4671-B246-3906A8A91716}" destId="{370F9E36-8E68-4B0E-9460-2B97F54C6F30}" srcOrd="12" destOrd="0" presId="urn:microsoft.com/office/officeart/2005/8/layout/lProcess2"/>
    <dgm:cxn modelId="{94DE545B-06E1-4AEF-AA46-E18837A091E9}" type="presParOf" srcId="{370F9E36-8E68-4B0E-9460-2B97F54C6F30}" destId="{AD8546CB-8F4A-4C57-85A5-F099F5FBCE80}" srcOrd="0" destOrd="0" presId="urn:microsoft.com/office/officeart/2005/8/layout/lProcess2"/>
    <dgm:cxn modelId="{730C7643-C77B-4968-A317-0E517607DEF0}" type="presParOf" srcId="{370F9E36-8E68-4B0E-9460-2B97F54C6F30}" destId="{21E4181B-881C-4E0A-8965-0EB14663E1EA}" srcOrd="1" destOrd="0" presId="urn:microsoft.com/office/officeart/2005/8/layout/lProcess2"/>
    <dgm:cxn modelId="{B7BB23BB-9E3F-4EAE-BB35-3FA71A4F646E}" type="presParOf" srcId="{370F9E36-8E68-4B0E-9460-2B97F54C6F30}" destId="{301A93F2-7E75-4B62-96CB-335E4013B747}" srcOrd="2" destOrd="0" presId="urn:microsoft.com/office/officeart/2005/8/layout/lProcess2"/>
    <dgm:cxn modelId="{412553DF-A1D7-4562-9AFA-CDC3AB140312}" type="presParOf" srcId="{301A93F2-7E75-4B62-96CB-335E4013B747}" destId="{E7E07290-2807-48D3-94FC-183652FF19F3}" srcOrd="0" destOrd="0" presId="urn:microsoft.com/office/officeart/2005/8/layout/lProcess2"/>
    <dgm:cxn modelId="{0B72FEDE-4B1E-48AC-ABEA-3A59E24C45E4}" type="presParOf" srcId="{E7E07290-2807-48D3-94FC-183652FF19F3}" destId="{1027DD76-659F-4328-9F01-87179A763380}" srcOrd="0" destOrd="0" presId="urn:microsoft.com/office/officeart/2005/8/layout/lProcess2"/>
    <dgm:cxn modelId="{64E90CE3-45C9-441E-A3E2-F9371EB803A6}" type="presParOf" srcId="{E7E07290-2807-48D3-94FC-183652FF19F3}" destId="{78BA52B4-0419-4D00-B7AD-02EC297B4B18}" srcOrd="1" destOrd="0" presId="urn:microsoft.com/office/officeart/2005/8/layout/lProcess2"/>
    <dgm:cxn modelId="{FE4967A8-EDC3-4DB6-8B6F-BCC514B297B5}" type="presParOf" srcId="{E7E07290-2807-48D3-94FC-183652FF19F3}" destId="{CB0729F1-4846-49BB-B7C2-01F151C83878}" srcOrd="2" destOrd="0" presId="urn:microsoft.com/office/officeart/2005/8/layout/lProcess2"/>
    <dgm:cxn modelId="{DE899342-949A-4AAC-8CF0-88D2AA45A928}" type="presParOf" srcId="{B6EDFD6F-F00F-4671-B246-3906A8A91716}" destId="{879C096D-352C-423B-9B39-459A5A61663A}" srcOrd="13" destOrd="0" presId="urn:microsoft.com/office/officeart/2005/8/layout/lProcess2"/>
    <dgm:cxn modelId="{0ABBCDB1-B8E2-4D96-A182-B3C66FB5F131}" type="presParOf" srcId="{B6EDFD6F-F00F-4671-B246-3906A8A91716}" destId="{6E68C5B2-2B47-4A07-8A4A-105665D89262}" srcOrd="14" destOrd="0" presId="urn:microsoft.com/office/officeart/2005/8/layout/lProcess2"/>
    <dgm:cxn modelId="{ACD4C646-5789-41B9-8D66-F801074DC783}" type="presParOf" srcId="{6E68C5B2-2B47-4A07-8A4A-105665D89262}" destId="{7F5A0D5C-9A0B-4736-81E7-CB88CFEC8731}" srcOrd="0" destOrd="0" presId="urn:microsoft.com/office/officeart/2005/8/layout/lProcess2"/>
    <dgm:cxn modelId="{FD2A5109-4C78-428E-8912-3F0AD214C46D}" type="presParOf" srcId="{6E68C5B2-2B47-4A07-8A4A-105665D89262}" destId="{9F5ABC8E-DAA6-46A2-9BDB-C1549F524E66}" srcOrd="1" destOrd="0" presId="urn:microsoft.com/office/officeart/2005/8/layout/lProcess2"/>
    <dgm:cxn modelId="{0E906570-26E1-4BF7-9728-2BF8C75BC063}" type="presParOf" srcId="{6E68C5B2-2B47-4A07-8A4A-105665D89262}" destId="{38646757-D122-4C98-90F0-CC7AC85E5EE0}" srcOrd="2" destOrd="0" presId="urn:microsoft.com/office/officeart/2005/8/layout/lProcess2"/>
    <dgm:cxn modelId="{EB8016EE-1602-4DC0-9B5F-496FB4C3CBEA}" type="presParOf" srcId="{38646757-D122-4C98-90F0-CC7AC85E5EE0}" destId="{22CD8784-7989-4A3F-B541-9504126B8667}" srcOrd="0" destOrd="0" presId="urn:microsoft.com/office/officeart/2005/8/layout/lProcess2"/>
    <dgm:cxn modelId="{ACAA09F3-626A-42D6-8C10-644DE0BC305F}" type="presParOf" srcId="{22CD8784-7989-4A3F-B541-9504126B8667}" destId="{9610CC6D-3173-43E3-A8C5-ED1508347702}" srcOrd="0" destOrd="0" presId="urn:microsoft.com/office/officeart/2005/8/layout/lProcess2"/>
    <dgm:cxn modelId="{D3F50E2E-3C18-49D0-A527-3AC86A316433}" type="presParOf" srcId="{22CD8784-7989-4A3F-B541-9504126B8667}" destId="{3B28CD70-0593-46C0-B281-F6C8FA137959}" srcOrd="1" destOrd="0" presId="urn:microsoft.com/office/officeart/2005/8/layout/lProcess2"/>
    <dgm:cxn modelId="{7C3AB2E9-6E41-43C5-BF8D-588696AAEC13}" type="presParOf" srcId="{22CD8784-7989-4A3F-B541-9504126B8667}" destId="{275AC707-9182-4D57-AC91-917DD3B2347A}" srcOrd="2" destOrd="0" presId="urn:microsoft.com/office/officeart/2005/8/layout/lProcess2"/>
    <dgm:cxn modelId="{3D95B5C6-1714-4D8E-9EE0-355E9A32AA06}" type="presParOf" srcId="{B6EDFD6F-F00F-4671-B246-3906A8A91716}" destId="{76C0E676-55C8-48A3-8C4C-5780EC5719DF}" srcOrd="15" destOrd="0" presId="urn:microsoft.com/office/officeart/2005/8/layout/lProcess2"/>
    <dgm:cxn modelId="{EE10528D-7F19-4850-A206-E988E74C2932}" type="presParOf" srcId="{B6EDFD6F-F00F-4671-B246-3906A8A91716}" destId="{76201C7C-C566-4F6F-9F72-F9F615AE13C6}" srcOrd="16" destOrd="0" presId="urn:microsoft.com/office/officeart/2005/8/layout/lProcess2"/>
    <dgm:cxn modelId="{558E6041-6062-4759-BCAE-89F02F985FA0}" type="presParOf" srcId="{76201C7C-C566-4F6F-9F72-F9F615AE13C6}" destId="{21CCC96C-BDA8-4618-AFF2-B94B2A9CA5CB}" srcOrd="0" destOrd="0" presId="urn:microsoft.com/office/officeart/2005/8/layout/lProcess2"/>
    <dgm:cxn modelId="{99A19EB2-8872-4B93-B674-08BD4321B9CB}" type="presParOf" srcId="{76201C7C-C566-4F6F-9F72-F9F615AE13C6}" destId="{BBE1C2EB-8DA1-41D0-A666-047C3E67B497}" srcOrd="1" destOrd="0" presId="urn:microsoft.com/office/officeart/2005/8/layout/lProcess2"/>
    <dgm:cxn modelId="{859D05DD-B1D5-4E72-85E3-F95F7BB9A87C}" type="presParOf" srcId="{76201C7C-C566-4F6F-9F72-F9F615AE13C6}" destId="{C25CFB6C-F9AC-4178-82A7-04D814B50158}" srcOrd="2" destOrd="0" presId="urn:microsoft.com/office/officeart/2005/8/layout/lProcess2"/>
    <dgm:cxn modelId="{D7CE3A85-4A5B-4E68-B176-9BE0DC2198DD}" type="presParOf" srcId="{C25CFB6C-F9AC-4178-82A7-04D814B50158}" destId="{CAB39117-5402-450B-9736-7251E89E2B22}" srcOrd="0" destOrd="0" presId="urn:microsoft.com/office/officeart/2005/8/layout/lProcess2"/>
    <dgm:cxn modelId="{8DD3727C-711C-4BA6-BA2D-129E46709719}" type="presParOf" srcId="{CAB39117-5402-450B-9736-7251E89E2B22}" destId="{DEA61393-D544-4503-AF20-2A6D6AECBF40}" srcOrd="0" destOrd="0" presId="urn:microsoft.com/office/officeart/2005/8/layout/lProcess2"/>
    <dgm:cxn modelId="{D587463E-1BDD-4DBA-8FFD-B1ED80195930}" type="presParOf" srcId="{CAB39117-5402-450B-9736-7251E89E2B22}" destId="{5FDB144E-F5E3-4ED6-B582-6BEEB28FE05E}" srcOrd="1" destOrd="0" presId="urn:microsoft.com/office/officeart/2005/8/layout/lProcess2"/>
    <dgm:cxn modelId="{EAE22407-3D8F-408F-B2E7-C2662AC83650}" type="presParOf" srcId="{CAB39117-5402-450B-9736-7251E89E2B22}" destId="{DBAED30E-0328-48BF-810B-359CC3DAC4F7}" srcOrd="2" destOrd="0" presId="urn:microsoft.com/office/officeart/2005/8/layout/lProcess2"/>
    <dgm:cxn modelId="{C2CDB203-DF40-4ADE-9BA1-1A3841C110A4}" type="presParOf" srcId="{B6EDFD6F-F00F-4671-B246-3906A8A91716}" destId="{DA7D1B74-15BB-4CCC-B629-DA0149C2CF47}" srcOrd="17" destOrd="0" presId="urn:microsoft.com/office/officeart/2005/8/layout/lProcess2"/>
    <dgm:cxn modelId="{23DB1AED-202B-43A0-8515-9756BDCC0CDA}" type="presParOf" srcId="{B6EDFD6F-F00F-4671-B246-3906A8A91716}" destId="{6AEA2631-A143-4FE7-B56B-DD1857CBB837}" srcOrd="18" destOrd="0" presId="urn:microsoft.com/office/officeart/2005/8/layout/lProcess2"/>
    <dgm:cxn modelId="{A0A42870-F44F-42E6-B56C-28D7E5A1BE97}" type="presParOf" srcId="{6AEA2631-A143-4FE7-B56B-DD1857CBB837}" destId="{B1D25967-21CA-4E45-A499-E13B9943F8E9}" srcOrd="0" destOrd="0" presId="urn:microsoft.com/office/officeart/2005/8/layout/lProcess2"/>
    <dgm:cxn modelId="{BABCA8AF-6E8F-46AA-9029-AC74210EC813}" type="presParOf" srcId="{6AEA2631-A143-4FE7-B56B-DD1857CBB837}" destId="{FA96704A-284E-48BB-8E38-BE8271D28184}" srcOrd="1" destOrd="0" presId="urn:microsoft.com/office/officeart/2005/8/layout/lProcess2"/>
    <dgm:cxn modelId="{73B089E1-8858-4D63-977F-A92A6AA159BE}" type="presParOf" srcId="{6AEA2631-A143-4FE7-B56B-DD1857CBB837}" destId="{441C5AB6-83A5-46C7-ADD9-90358630C940}" srcOrd="2" destOrd="0" presId="urn:microsoft.com/office/officeart/2005/8/layout/lProcess2"/>
    <dgm:cxn modelId="{E8E65F42-6DDC-4395-812D-58A82BDA157B}" type="presParOf" srcId="{441C5AB6-83A5-46C7-ADD9-90358630C940}" destId="{42A1F789-2CAB-439F-A560-052633769B81}" srcOrd="0" destOrd="0" presId="urn:microsoft.com/office/officeart/2005/8/layout/lProcess2"/>
    <dgm:cxn modelId="{535C0F0F-6BD2-46DF-8CCB-C882700B4CFA}" type="presParOf" srcId="{42A1F789-2CAB-439F-A560-052633769B81}" destId="{8D585DFF-7D7C-4A70-8D66-D5960AA876EC}" srcOrd="0" destOrd="0" presId="urn:microsoft.com/office/officeart/2005/8/layout/lProcess2"/>
    <dgm:cxn modelId="{1EE6CED5-1F06-4004-BC8D-68E9935ACBE4}" type="presParOf" srcId="{42A1F789-2CAB-439F-A560-052633769B81}" destId="{BB398F99-DB73-4417-B9ED-882643E4D962}" srcOrd="1" destOrd="0" presId="urn:microsoft.com/office/officeart/2005/8/layout/lProcess2"/>
    <dgm:cxn modelId="{18C5CF21-6FBC-4B24-B1EB-AD586F13B717}" type="presParOf" srcId="{42A1F789-2CAB-439F-A560-052633769B81}" destId="{8540D0AC-688E-4B5A-A657-519E221CDBBF}"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76149-D40B-45E1-AF9A-22D213C8CC8B}">
      <dsp:nvSpPr>
        <dsp:cNvPr id="0" name=""/>
        <dsp:cNvSpPr/>
      </dsp:nvSpPr>
      <dsp:spPr>
        <a:xfrm>
          <a:off x="2347"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Life Sciences</a:t>
          </a:r>
        </a:p>
      </dsp:txBody>
      <dsp:txXfrm>
        <a:off x="2347" y="0"/>
        <a:ext cx="842501" cy="1696369"/>
      </dsp:txXfrm>
    </dsp:sp>
    <dsp:sp modelId="{5A6C1187-5311-4753-8AA1-0960ADD2C08D}">
      <dsp:nvSpPr>
        <dsp:cNvPr id="0" name=""/>
        <dsp:cNvSpPr/>
      </dsp:nvSpPr>
      <dsp:spPr>
        <a:xfrm>
          <a:off x="86598" y="1699009"/>
          <a:ext cx="674000" cy="2472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Identifying biomarkers</a:t>
          </a:r>
        </a:p>
      </dsp:txBody>
      <dsp:txXfrm>
        <a:off x="93839" y="1706250"/>
        <a:ext cx="659518" cy="232732"/>
      </dsp:txXfrm>
    </dsp:sp>
    <dsp:sp modelId="{E7049A65-D249-429F-AA30-4DC455F90625}">
      <dsp:nvSpPr>
        <dsp:cNvPr id="0" name=""/>
        <dsp:cNvSpPr/>
      </dsp:nvSpPr>
      <dsp:spPr>
        <a:xfrm>
          <a:off x="86598" y="1984257"/>
          <a:ext cx="674000" cy="24721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Drug/chemical discovery</a:t>
          </a:r>
        </a:p>
      </dsp:txBody>
      <dsp:txXfrm>
        <a:off x="93839" y="1991498"/>
        <a:ext cx="659518" cy="232732"/>
      </dsp:txXfrm>
    </dsp:sp>
    <dsp:sp modelId="{C7C33007-7C17-406D-83A1-547FC80DB7C8}">
      <dsp:nvSpPr>
        <dsp:cNvPr id="0" name=""/>
        <dsp:cNvSpPr/>
      </dsp:nvSpPr>
      <dsp:spPr>
        <a:xfrm>
          <a:off x="86598" y="2269505"/>
          <a:ext cx="674000" cy="2472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Analyzing study results</a:t>
          </a:r>
        </a:p>
      </dsp:txBody>
      <dsp:txXfrm>
        <a:off x="93839" y="2276746"/>
        <a:ext cx="659518" cy="232732"/>
      </dsp:txXfrm>
    </dsp:sp>
    <dsp:sp modelId="{3A3C6E5C-CE56-4B3F-94B4-70765E2FCA92}">
      <dsp:nvSpPr>
        <dsp:cNvPr id="0" name=""/>
        <dsp:cNvSpPr/>
      </dsp:nvSpPr>
      <dsp:spPr>
        <a:xfrm>
          <a:off x="86598" y="2554752"/>
          <a:ext cx="674000" cy="2472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Identifying negative responses</a:t>
          </a:r>
        </a:p>
      </dsp:txBody>
      <dsp:txXfrm>
        <a:off x="93839" y="2561993"/>
        <a:ext cx="659518" cy="232732"/>
      </dsp:txXfrm>
    </dsp:sp>
    <dsp:sp modelId="{4218B60B-B673-4B9E-8083-41019F629DB2}">
      <dsp:nvSpPr>
        <dsp:cNvPr id="0" name=""/>
        <dsp:cNvSpPr/>
      </dsp:nvSpPr>
      <dsp:spPr>
        <a:xfrm>
          <a:off x="86598" y="2840000"/>
          <a:ext cx="674000" cy="24721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Diagnostic test development</a:t>
          </a:r>
        </a:p>
      </dsp:txBody>
      <dsp:txXfrm>
        <a:off x="93839" y="2847241"/>
        <a:ext cx="659518" cy="232732"/>
      </dsp:txXfrm>
    </dsp:sp>
    <dsp:sp modelId="{883F7F36-8723-446F-B004-258EAF677A7C}">
      <dsp:nvSpPr>
        <dsp:cNvPr id="0" name=""/>
        <dsp:cNvSpPr/>
      </dsp:nvSpPr>
      <dsp:spPr>
        <a:xfrm>
          <a:off x="86598" y="3125248"/>
          <a:ext cx="674000" cy="2472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Diagnostic targeting</a:t>
          </a:r>
        </a:p>
      </dsp:txBody>
      <dsp:txXfrm>
        <a:off x="93839" y="3132489"/>
        <a:ext cx="659518" cy="232732"/>
      </dsp:txXfrm>
    </dsp:sp>
    <dsp:sp modelId="{4A9526BF-873E-4E57-B72F-6C8968D7AE12}">
      <dsp:nvSpPr>
        <dsp:cNvPr id="0" name=""/>
        <dsp:cNvSpPr/>
      </dsp:nvSpPr>
      <dsp:spPr>
        <a:xfrm>
          <a:off x="86598" y="3410495"/>
          <a:ext cx="674000" cy="24721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Predicting drug demand</a:t>
          </a:r>
        </a:p>
      </dsp:txBody>
      <dsp:txXfrm>
        <a:off x="93839" y="3417736"/>
        <a:ext cx="659518" cy="232732"/>
      </dsp:txXfrm>
    </dsp:sp>
    <dsp:sp modelId="{E5A8917F-40DB-4534-BB52-4D35C2E9AAFD}">
      <dsp:nvSpPr>
        <dsp:cNvPr id="0" name=""/>
        <dsp:cNvSpPr/>
      </dsp:nvSpPr>
      <dsp:spPr>
        <a:xfrm>
          <a:off x="86598" y="3695743"/>
          <a:ext cx="674000" cy="2472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Prescription adherence</a:t>
          </a:r>
        </a:p>
      </dsp:txBody>
      <dsp:txXfrm>
        <a:off x="93839" y="3702984"/>
        <a:ext cx="659518" cy="232732"/>
      </dsp:txXfrm>
    </dsp:sp>
    <dsp:sp modelId="{5465379D-E8CA-46C8-B909-D4CACE988DE9}">
      <dsp:nvSpPr>
        <dsp:cNvPr id="0" name=""/>
        <dsp:cNvSpPr/>
      </dsp:nvSpPr>
      <dsp:spPr>
        <a:xfrm>
          <a:off x="86598" y="3980991"/>
          <a:ext cx="674000" cy="2472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Putative safety signals</a:t>
          </a:r>
        </a:p>
      </dsp:txBody>
      <dsp:txXfrm>
        <a:off x="93839" y="3988232"/>
        <a:ext cx="659518" cy="232732"/>
      </dsp:txXfrm>
    </dsp:sp>
    <dsp:sp modelId="{B65FEFFE-CCE2-415F-BD53-ACB9D1631D79}">
      <dsp:nvSpPr>
        <dsp:cNvPr id="0" name=""/>
        <dsp:cNvSpPr/>
      </dsp:nvSpPr>
      <dsp:spPr>
        <a:xfrm>
          <a:off x="86598" y="4266238"/>
          <a:ext cx="674000" cy="24721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Social media marketing</a:t>
          </a:r>
        </a:p>
      </dsp:txBody>
      <dsp:txXfrm>
        <a:off x="93839" y="4273479"/>
        <a:ext cx="659518" cy="232732"/>
      </dsp:txXfrm>
    </dsp:sp>
    <dsp:sp modelId="{08E1EFEC-9AAC-439E-8A71-2505A24D0797}">
      <dsp:nvSpPr>
        <dsp:cNvPr id="0" name=""/>
        <dsp:cNvSpPr/>
      </dsp:nvSpPr>
      <dsp:spPr>
        <a:xfrm>
          <a:off x="86598" y="4551486"/>
          <a:ext cx="674000" cy="2472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Image analysis</a:t>
          </a:r>
        </a:p>
      </dsp:txBody>
      <dsp:txXfrm>
        <a:off x="93839" y="4558727"/>
        <a:ext cx="659518" cy="232732"/>
      </dsp:txXfrm>
    </dsp:sp>
    <dsp:sp modelId="{551B2A03-B5D8-4287-AC0A-9A9EA1862319}">
      <dsp:nvSpPr>
        <dsp:cNvPr id="0" name=""/>
        <dsp:cNvSpPr/>
      </dsp:nvSpPr>
      <dsp:spPr>
        <a:xfrm>
          <a:off x="86598" y="4836734"/>
          <a:ext cx="674000" cy="24721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Clinical trial design</a:t>
          </a:r>
        </a:p>
      </dsp:txBody>
      <dsp:txXfrm>
        <a:off x="93839" y="4843975"/>
        <a:ext cx="659518" cy="232732"/>
      </dsp:txXfrm>
    </dsp:sp>
    <dsp:sp modelId="{FC242584-E70E-48CC-B8A8-5B9CDC952AF6}">
      <dsp:nvSpPr>
        <dsp:cNvPr id="0" name=""/>
        <dsp:cNvSpPr/>
      </dsp:nvSpPr>
      <dsp:spPr>
        <a:xfrm>
          <a:off x="86598" y="5121981"/>
          <a:ext cx="674000" cy="24721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COGS optimization</a:t>
          </a:r>
        </a:p>
      </dsp:txBody>
      <dsp:txXfrm>
        <a:off x="93839" y="5129222"/>
        <a:ext cx="659518" cy="232732"/>
      </dsp:txXfrm>
    </dsp:sp>
    <dsp:sp modelId="{1D9DE6B2-2697-49EE-BD5C-5C1A678DACC2}">
      <dsp:nvSpPr>
        <dsp:cNvPr id="0" name=""/>
        <dsp:cNvSpPr/>
      </dsp:nvSpPr>
      <dsp:spPr>
        <a:xfrm>
          <a:off x="908036"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Insurance</a:t>
          </a:r>
        </a:p>
      </dsp:txBody>
      <dsp:txXfrm>
        <a:off x="908036" y="0"/>
        <a:ext cx="842501" cy="1696369"/>
      </dsp:txXfrm>
    </dsp:sp>
    <dsp:sp modelId="{7D86A132-62C4-4B09-8609-41EC6FF8E7C5}">
      <dsp:nvSpPr>
        <dsp:cNvPr id="0" name=""/>
        <dsp:cNvSpPr/>
      </dsp:nvSpPr>
      <dsp:spPr>
        <a:xfrm>
          <a:off x="992286" y="1696645"/>
          <a:ext cx="674000" cy="54288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Claims prediction</a:t>
          </a:r>
        </a:p>
      </dsp:txBody>
      <dsp:txXfrm>
        <a:off x="1008187" y="1712546"/>
        <a:ext cx="642198" cy="511083"/>
      </dsp:txXfrm>
    </dsp:sp>
    <dsp:sp modelId="{53E00B4E-98F2-4A03-99FB-F131D139984C}">
      <dsp:nvSpPr>
        <dsp:cNvPr id="0" name=""/>
        <dsp:cNvSpPr/>
      </dsp:nvSpPr>
      <dsp:spPr>
        <a:xfrm>
          <a:off x="992286" y="2323051"/>
          <a:ext cx="674000" cy="54288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Claims handling</a:t>
          </a:r>
        </a:p>
      </dsp:txBody>
      <dsp:txXfrm>
        <a:off x="1008187" y="2338952"/>
        <a:ext cx="642198" cy="511083"/>
      </dsp:txXfrm>
    </dsp:sp>
    <dsp:sp modelId="{F5F8AA22-F36A-4FD8-B361-8E387E54E319}">
      <dsp:nvSpPr>
        <dsp:cNvPr id="0" name=""/>
        <dsp:cNvSpPr/>
      </dsp:nvSpPr>
      <dsp:spPr>
        <a:xfrm>
          <a:off x="992286" y="2949457"/>
          <a:ext cx="674000" cy="54288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Price sensitivity</a:t>
          </a:r>
        </a:p>
      </dsp:txBody>
      <dsp:txXfrm>
        <a:off x="1008187" y="2965358"/>
        <a:ext cx="642198" cy="511083"/>
      </dsp:txXfrm>
    </dsp:sp>
    <dsp:sp modelId="{174ACBF2-9FA8-4243-8C43-AB016ABF893C}">
      <dsp:nvSpPr>
        <dsp:cNvPr id="0" name=""/>
        <dsp:cNvSpPr/>
      </dsp:nvSpPr>
      <dsp:spPr>
        <a:xfrm>
          <a:off x="992286" y="3575863"/>
          <a:ext cx="674000" cy="54288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Investments</a:t>
          </a:r>
        </a:p>
      </dsp:txBody>
      <dsp:txXfrm>
        <a:off x="1008187" y="3591764"/>
        <a:ext cx="642198" cy="511083"/>
      </dsp:txXfrm>
    </dsp:sp>
    <dsp:sp modelId="{CA3F2CB6-BF5D-47F0-959C-DDE7D0E6912C}">
      <dsp:nvSpPr>
        <dsp:cNvPr id="0" name=""/>
        <dsp:cNvSpPr/>
      </dsp:nvSpPr>
      <dsp:spPr>
        <a:xfrm>
          <a:off x="992286" y="4202269"/>
          <a:ext cx="674000" cy="54288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Agent &amp; branch performance</a:t>
          </a:r>
        </a:p>
      </dsp:txBody>
      <dsp:txXfrm>
        <a:off x="1008187" y="4218170"/>
        <a:ext cx="642198" cy="511083"/>
      </dsp:txXfrm>
    </dsp:sp>
    <dsp:sp modelId="{645D34C6-80F5-4F84-9BAF-0CB6234C3D66}">
      <dsp:nvSpPr>
        <dsp:cNvPr id="0" name=""/>
        <dsp:cNvSpPr/>
      </dsp:nvSpPr>
      <dsp:spPr>
        <a:xfrm>
          <a:off x="992286" y="4828675"/>
          <a:ext cx="674000" cy="54288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DM, product mix</a:t>
          </a:r>
        </a:p>
      </dsp:txBody>
      <dsp:txXfrm>
        <a:off x="1008187" y="4844576"/>
        <a:ext cx="642198" cy="511083"/>
      </dsp:txXfrm>
    </dsp:sp>
    <dsp:sp modelId="{C712F48A-4CBC-41D4-949D-1FB3B8506D16}">
      <dsp:nvSpPr>
        <dsp:cNvPr id="0" name=""/>
        <dsp:cNvSpPr/>
      </dsp:nvSpPr>
      <dsp:spPr>
        <a:xfrm>
          <a:off x="1813725"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Hospitality</a:t>
          </a:r>
        </a:p>
      </dsp:txBody>
      <dsp:txXfrm>
        <a:off x="1813725" y="0"/>
        <a:ext cx="842501" cy="1696369"/>
      </dsp:txXfrm>
    </dsp:sp>
    <dsp:sp modelId="{A69BF5D1-2EA7-4EF0-90A4-66FFAD771AED}">
      <dsp:nvSpPr>
        <dsp:cNvPr id="0" name=""/>
        <dsp:cNvSpPr/>
      </dsp:nvSpPr>
      <dsp:spPr>
        <a:xfrm>
          <a:off x="1897975" y="1696507"/>
          <a:ext cx="674000" cy="82374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Dynamic pricing</a:t>
          </a:r>
        </a:p>
      </dsp:txBody>
      <dsp:txXfrm>
        <a:off x="1917716" y="1716248"/>
        <a:ext cx="634518" cy="784267"/>
      </dsp:txXfrm>
    </dsp:sp>
    <dsp:sp modelId="{31A3345C-73B0-4A64-ABDC-830C12E6E4E4}">
      <dsp:nvSpPr>
        <dsp:cNvPr id="0" name=""/>
        <dsp:cNvSpPr/>
      </dsp:nvSpPr>
      <dsp:spPr>
        <a:xfrm>
          <a:off x="1897975" y="2646988"/>
          <a:ext cx="674000" cy="82374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Promos/upgrades/offers</a:t>
          </a:r>
        </a:p>
      </dsp:txBody>
      <dsp:txXfrm>
        <a:off x="1917716" y="2666729"/>
        <a:ext cx="634518" cy="784267"/>
      </dsp:txXfrm>
    </dsp:sp>
    <dsp:sp modelId="{572CB137-1263-4FFB-93B6-CE4175595994}">
      <dsp:nvSpPr>
        <dsp:cNvPr id="0" name=""/>
        <dsp:cNvSpPr/>
      </dsp:nvSpPr>
      <dsp:spPr>
        <a:xfrm>
          <a:off x="1897975" y="3597468"/>
          <a:ext cx="674000" cy="82374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Table management &amp; reservations</a:t>
          </a:r>
        </a:p>
      </dsp:txBody>
      <dsp:txXfrm>
        <a:off x="1917716" y="3617209"/>
        <a:ext cx="634518" cy="784267"/>
      </dsp:txXfrm>
    </dsp:sp>
    <dsp:sp modelId="{64DA20AD-6673-4258-AB3E-CAEB288FD328}">
      <dsp:nvSpPr>
        <dsp:cNvPr id="0" name=""/>
        <dsp:cNvSpPr/>
      </dsp:nvSpPr>
      <dsp:spPr>
        <a:xfrm>
          <a:off x="1897975" y="4547948"/>
          <a:ext cx="674000" cy="8237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Workforce management</a:t>
          </a:r>
        </a:p>
      </dsp:txBody>
      <dsp:txXfrm>
        <a:off x="1917716" y="4567689"/>
        <a:ext cx="634518" cy="784267"/>
      </dsp:txXfrm>
    </dsp:sp>
    <dsp:sp modelId="{AC688CF5-D21C-42BA-96F0-66667AC7C07D}">
      <dsp:nvSpPr>
        <dsp:cNvPr id="0" name=""/>
        <dsp:cNvSpPr/>
      </dsp:nvSpPr>
      <dsp:spPr>
        <a:xfrm>
          <a:off x="2719413"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Manufacturing</a:t>
          </a:r>
        </a:p>
      </dsp:txBody>
      <dsp:txXfrm>
        <a:off x="2719413" y="0"/>
        <a:ext cx="842501" cy="1696369"/>
      </dsp:txXfrm>
    </dsp:sp>
    <dsp:sp modelId="{A1CA2481-BA23-472D-8E7F-182C33E64004}">
      <dsp:nvSpPr>
        <dsp:cNvPr id="0" name=""/>
        <dsp:cNvSpPr/>
      </dsp:nvSpPr>
      <dsp:spPr>
        <a:xfrm>
          <a:off x="2803664" y="1696507"/>
          <a:ext cx="674000" cy="82374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Failure analysis</a:t>
          </a:r>
        </a:p>
      </dsp:txBody>
      <dsp:txXfrm>
        <a:off x="2823405" y="1716248"/>
        <a:ext cx="634518" cy="784267"/>
      </dsp:txXfrm>
    </dsp:sp>
    <dsp:sp modelId="{C9887F10-F032-484B-88E6-5B54274DC3DF}">
      <dsp:nvSpPr>
        <dsp:cNvPr id="0" name=""/>
        <dsp:cNvSpPr/>
      </dsp:nvSpPr>
      <dsp:spPr>
        <a:xfrm>
          <a:off x="2803664" y="2646988"/>
          <a:ext cx="674000" cy="82374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Quality management</a:t>
          </a:r>
        </a:p>
      </dsp:txBody>
      <dsp:txXfrm>
        <a:off x="2823405" y="2666729"/>
        <a:ext cx="634518" cy="784267"/>
      </dsp:txXfrm>
    </dsp:sp>
    <dsp:sp modelId="{6B0A91FF-7E20-4AFF-B060-55E080776568}">
      <dsp:nvSpPr>
        <dsp:cNvPr id="0" name=""/>
        <dsp:cNvSpPr/>
      </dsp:nvSpPr>
      <dsp:spPr>
        <a:xfrm>
          <a:off x="2803664" y="3597468"/>
          <a:ext cx="674000" cy="82374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Inventory management</a:t>
          </a:r>
        </a:p>
      </dsp:txBody>
      <dsp:txXfrm>
        <a:off x="2823405" y="3617209"/>
        <a:ext cx="634518" cy="784267"/>
      </dsp:txXfrm>
    </dsp:sp>
    <dsp:sp modelId="{8F2FF7E7-84AE-48A3-8BD7-E5A8AF8E68E5}">
      <dsp:nvSpPr>
        <dsp:cNvPr id="0" name=""/>
        <dsp:cNvSpPr/>
      </dsp:nvSpPr>
      <dsp:spPr>
        <a:xfrm>
          <a:off x="2803664" y="4547948"/>
          <a:ext cx="674000" cy="82374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Warranty/pricing</a:t>
          </a:r>
        </a:p>
      </dsp:txBody>
      <dsp:txXfrm>
        <a:off x="2823405" y="4567689"/>
        <a:ext cx="634518" cy="784267"/>
      </dsp:txXfrm>
    </dsp:sp>
    <dsp:sp modelId="{F151C24A-FBB8-42DA-BAEE-73D1B5A3E61B}">
      <dsp:nvSpPr>
        <dsp:cNvPr id="0" name=""/>
        <dsp:cNvSpPr/>
      </dsp:nvSpPr>
      <dsp:spPr>
        <a:xfrm>
          <a:off x="3625102"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Direct Marketing</a:t>
          </a:r>
        </a:p>
      </dsp:txBody>
      <dsp:txXfrm>
        <a:off x="3625102" y="0"/>
        <a:ext cx="842501" cy="1696369"/>
      </dsp:txXfrm>
    </dsp:sp>
    <dsp:sp modelId="{7BC2E6DC-E799-415E-AB42-0A53740F23D6}">
      <dsp:nvSpPr>
        <dsp:cNvPr id="0" name=""/>
        <dsp:cNvSpPr/>
      </dsp:nvSpPr>
      <dsp:spPr>
        <a:xfrm>
          <a:off x="3709352" y="1699820"/>
          <a:ext cx="674000" cy="46302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Response rates</a:t>
          </a:r>
        </a:p>
      </dsp:txBody>
      <dsp:txXfrm>
        <a:off x="3722913" y="1713381"/>
        <a:ext cx="646878" cy="435900"/>
      </dsp:txXfrm>
    </dsp:sp>
    <dsp:sp modelId="{D004EE85-B1DA-4628-81E1-DA552C527B0F}">
      <dsp:nvSpPr>
        <dsp:cNvPr id="0" name=""/>
        <dsp:cNvSpPr/>
      </dsp:nvSpPr>
      <dsp:spPr>
        <a:xfrm>
          <a:off x="3709352" y="2234077"/>
          <a:ext cx="674000" cy="46302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Segmentations for mailings</a:t>
          </a:r>
        </a:p>
      </dsp:txBody>
      <dsp:txXfrm>
        <a:off x="3722913" y="2247638"/>
        <a:ext cx="646878" cy="435900"/>
      </dsp:txXfrm>
    </dsp:sp>
    <dsp:sp modelId="{3E62D456-7FE3-40CD-BCC2-CCFCDABA44D8}">
      <dsp:nvSpPr>
        <dsp:cNvPr id="0" name=""/>
        <dsp:cNvSpPr/>
      </dsp:nvSpPr>
      <dsp:spPr>
        <a:xfrm>
          <a:off x="3709352" y="2768334"/>
          <a:ext cx="674000" cy="463022"/>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Reactivation likelihood</a:t>
          </a:r>
        </a:p>
      </dsp:txBody>
      <dsp:txXfrm>
        <a:off x="3722913" y="2781895"/>
        <a:ext cx="646878" cy="435900"/>
      </dsp:txXfrm>
    </dsp:sp>
    <dsp:sp modelId="{03A848BC-8D34-4764-A9C7-86B724AC3654}">
      <dsp:nvSpPr>
        <dsp:cNvPr id="0" name=""/>
        <dsp:cNvSpPr/>
      </dsp:nvSpPr>
      <dsp:spPr>
        <a:xfrm>
          <a:off x="3709352" y="3302591"/>
          <a:ext cx="674000" cy="46302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RFM</a:t>
          </a:r>
        </a:p>
      </dsp:txBody>
      <dsp:txXfrm>
        <a:off x="3722913" y="3316152"/>
        <a:ext cx="646878" cy="435900"/>
      </dsp:txXfrm>
    </dsp:sp>
    <dsp:sp modelId="{3CA82A94-3134-474F-84B5-89B0A91F8C71}">
      <dsp:nvSpPr>
        <dsp:cNvPr id="0" name=""/>
        <dsp:cNvSpPr/>
      </dsp:nvSpPr>
      <dsp:spPr>
        <a:xfrm>
          <a:off x="3709352" y="3836848"/>
          <a:ext cx="674000" cy="46302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Discount targeting</a:t>
          </a:r>
        </a:p>
      </dsp:txBody>
      <dsp:txXfrm>
        <a:off x="3722913" y="3850409"/>
        <a:ext cx="646878" cy="435900"/>
      </dsp:txXfrm>
    </dsp:sp>
    <dsp:sp modelId="{C0D5BC76-17ED-4BFA-B746-D5D5CC274B26}">
      <dsp:nvSpPr>
        <dsp:cNvPr id="0" name=""/>
        <dsp:cNvSpPr/>
      </dsp:nvSpPr>
      <dsp:spPr>
        <a:xfrm>
          <a:off x="3709352" y="4371105"/>
          <a:ext cx="674000" cy="46302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Phone marketing</a:t>
          </a:r>
        </a:p>
      </dsp:txBody>
      <dsp:txXfrm>
        <a:off x="3722913" y="4384666"/>
        <a:ext cx="646878" cy="435900"/>
      </dsp:txXfrm>
    </dsp:sp>
    <dsp:sp modelId="{8971A869-E97D-45EC-8049-E7FAC854E58A}">
      <dsp:nvSpPr>
        <dsp:cNvPr id="0" name=""/>
        <dsp:cNvSpPr/>
      </dsp:nvSpPr>
      <dsp:spPr>
        <a:xfrm>
          <a:off x="3709352" y="4905362"/>
          <a:ext cx="674000" cy="46302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Email Marketing</a:t>
          </a:r>
        </a:p>
      </dsp:txBody>
      <dsp:txXfrm>
        <a:off x="3722913" y="4918923"/>
        <a:ext cx="646878" cy="435900"/>
      </dsp:txXfrm>
    </dsp:sp>
    <dsp:sp modelId="{56933247-A915-4E3D-B6B9-7B97A25D9031}">
      <dsp:nvSpPr>
        <dsp:cNvPr id="0" name=""/>
        <dsp:cNvSpPr/>
      </dsp:nvSpPr>
      <dsp:spPr>
        <a:xfrm>
          <a:off x="4530791"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Construction</a:t>
          </a:r>
        </a:p>
      </dsp:txBody>
      <dsp:txXfrm>
        <a:off x="4530791" y="0"/>
        <a:ext cx="842501" cy="1696369"/>
      </dsp:txXfrm>
    </dsp:sp>
    <dsp:sp modelId="{E32E9C7E-F3B2-410A-9BB1-0A9E983E306B}">
      <dsp:nvSpPr>
        <dsp:cNvPr id="0" name=""/>
        <dsp:cNvSpPr/>
      </dsp:nvSpPr>
      <dsp:spPr>
        <a:xfrm>
          <a:off x="4615041" y="1698026"/>
          <a:ext cx="674000" cy="170492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Contractor performance</a:t>
          </a:r>
        </a:p>
      </dsp:txBody>
      <dsp:txXfrm>
        <a:off x="4634782" y="1717767"/>
        <a:ext cx="634518" cy="1665446"/>
      </dsp:txXfrm>
    </dsp:sp>
    <dsp:sp modelId="{781681D1-2D85-4A7D-ACFE-25CB3DCCB488}">
      <dsp:nvSpPr>
        <dsp:cNvPr id="0" name=""/>
        <dsp:cNvSpPr/>
      </dsp:nvSpPr>
      <dsp:spPr>
        <a:xfrm>
          <a:off x="4615041" y="3665251"/>
          <a:ext cx="674000" cy="170492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dirty="0"/>
            <a:t>Design issue prediction</a:t>
          </a:r>
        </a:p>
      </dsp:txBody>
      <dsp:txXfrm>
        <a:off x="4634782" y="3684992"/>
        <a:ext cx="634518" cy="1665446"/>
      </dsp:txXfrm>
    </dsp:sp>
    <dsp:sp modelId="{AD8546CB-8F4A-4C57-85A5-F099F5FBCE80}">
      <dsp:nvSpPr>
        <dsp:cNvPr id="0" name=""/>
        <dsp:cNvSpPr/>
      </dsp:nvSpPr>
      <dsp:spPr>
        <a:xfrm>
          <a:off x="5436479"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Agriculture</a:t>
          </a:r>
        </a:p>
      </dsp:txBody>
      <dsp:txXfrm>
        <a:off x="5436479" y="0"/>
        <a:ext cx="842501" cy="1696369"/>
      </dsp:txXfrm>
    </dsp:sp>
    <dsp:sp modelId="{1027DD76-659F-4328-9F01-87179A763380}">
      <dsp:nvSpPr>
        <dsp:cNvPr id="0" name=""/>
        <dsp:cNvSpPr/>
      </dsp:nvSpPr>
      <dsp:spPr>
        <a:xfrm>
          <a:off x="5520730" y="1698026"/>
          <a:ext cx="674000" cy="170492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Yield management</a:t>
          </a:r>
        </a:p>
      </dsp:txBody>
      <dsp:txXfrm>
        <a:off x="5540471" y="1717767"/>
        <a:ext cx="634518" cy="1665446"/>
      </dsp:txXfrm>
    </dsp:sp>
    <dsp:sp modelId="{CB0729F1-4846-49BB-B7C2-01F151C83878}">
      <dsp:nvSpPr>
        <dsp:cNvPr id="0" name=""/>
        <dsp:cNvSpPr/>
      </dsp:nvSpPr>
      <dsp:spPr>
        <a:xfrm>
          <a:off x="5520730" y="3665251"/>
          <a:ext cx="674000" cy="170492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Automation</a:t>
          </a:r>
        </a:p>
      </dsp:txBody>
      <dsp:txXfrm>
        <a:off x="5540471" y="3684992"/>
        <a:ext cx="634518" cy="1665446"/>
      </dsp:txXfrm>
    </dsp:sp>
    <dsp:sp modelId="{7F5A0D5C-9A0B-4736-81E7-CB88CFEC8731}">
      <dsp:nvSpPr>
        <dsp:cNvPr id="0" name=""/>
        <dsp:cNvSpPr/>
      </dsp:nvSpPr>
      <dsp:spPr>
        <a:xfrm>
          <a:off x="6342168"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Mall Operators</a:t>
          </a:r>
        </a:p>
      </dsp:txBody>
      <dsp:txXfrm>
        <a:off x="6342168" y="0"/>
        <a:ext cx="842501" cy="1696369"/>
      </dsp:txXfrm>
    </dsp:sp>
    <dsp:sp modelId="{9610CC6D-3173-43E3-A8C5-ED1508347702}">
      <dsp:nvSpPr>
        <dsp:cNvPr id="0" name=""/>
        <dsp:cNvSpPr/>
      </dsp:nvSpPr>
      <dsp:spPr>
        <a:xfrm>
          <a:off x="6426418" y="1698026"/>
          <a:ext cx="674000" cy="170492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Tenant capacity to pay</a:t>
          </a:r>
        </a:p>
      </dsp:txBody>
      <dsp:txXfrm>
        <a:off x="6446159" y="1717767"/>
        <a:ext cx="634518" cy="1665446"/>
      </dsp:txXfrm>
    </dsp:sp>
    <dsp:sp modelId="{275AC707-9182-4D57-AC91-917DD3B2347A}">
      <dsp:nvSpPr>
        <dsp:cNvPr id="0" name=""/>
        <dsp:cNvSpPr/>
      </dsp:nvSpPr>
      <dsp:spPr>
        <a:xfrm>
          <a:off x="6426418" y="3665251"/>
          <a:ext cx="674000" cy="170492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Tenant selection</a:t>
          </a:r>
        </a:p>
      </dsp:txBody>
      <dsp:txXfrm>
        <a:off x="6446159" y="3684992"/>
        <a:ext cx="634518" cy="1665446"/>
      </dsp:txXfrm>
    </dsp:sp>
    <dsp:sp modelId="{21CCC96C-BDA8-4618-AFF2-B94B2A9CA5CB}">
      <dsp:nvSpPr>
        <dsp:cNvPr id="0" name=""/>
        <dsp:cNvSpPr/>
      </dsp:nvSpPr>
      <dsp:spPr>
        <a:xfrm>
          <a:off x="7247857"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Education</a:t>
          </a:r>
        </a:p>
      </dsp:txBody>
      <dsp:txXfrm>
        <a:off x="7247857" y="0"/>
        <a:ext cx="842501" cy="1696369"/>
      </dsp:txXfrm>
    </dsp:sp>
    <dsp:sp modelId="{DEA61393-D544-4503-AF20-2A6D6AECBF40}">
      <dsp:nvSpPr>
        <dsp:cNvPr id="0" name=""/>
        <dsp:cNvSpPr/>
      </dsp:nvSpPr>
      <dsp:spPr>
        <a:xfrm>
          <a:off x="7332107" y="1698026"/>
          <a:ext cx="674000" cy="170492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Automated essay scoring</a:t>
          </a:r>
        </a:p>
      </dsp:txBody>
      <dsp:txXfrm>
        <a:off x="7351848" y="1717767"/>
        <a:ext cx="634518" cy="1665446"/>
      </dsp:txXfrm>
    </dsp:sp>
    <dsp:sp modelId="{DBAED30E-0328-48BF-810B-359CC3DAC4F7}">
      <dsp:nvSpPr>
        <dsp:cNvPr id="0" name=""/>
        <dsp:cNvSpPr/>
      </dsp:nvSpPr>
      <dsp:spPr>
        <a:xfrm>
          <a:off x="7332107" y="3665251"/>
          <a:ext cx="674000" cy="170492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Dynamic courses</a:t>
          </a:r>
        </a:p>
      </dsp:txBody>
      <dsp:txXfrm>
        <a:off x="7351848" y="3684992"/>
        <a:ext cx="634518" cy="1665446"/>
      </dsp:txXfrm>
    </dsp:sp>
    <dsp:sp modelId="{B1D25967-21CA-4E45-A499-E13B9943F8E9}">
      <dsp:nvSpPr>
        <dsp:cNvPr id="0" name=""/>
        <dsp:cNvSpPr/>
      </dsp:nvSpPr>
      <dsp:spPr>
        <a:xfrm>
          <a:off x="8153545" y="0"/>
          <a:ext cx="842501" cy="56545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Utilities</a:t>
          </a:r>
        </a:p>
      </dsp:txBody>
      <dsp:txXfrm>
        <a:off x="8153545" y="0"/>
        <a:ext cx="842501" cy="1696369"/>
      </dsp:txXfrm>
    </dsp:sp>
    <dsp:sp modelId="{8D585DFF-7D7C-4A70-8D66-D5960AA876EC}">
      <dsp:nvSpPr>
        <dsp:cNvPr id="0" name=""/>
        <dsp:cNvSpPr/>
      </dsp:nvSpPr>
      <dsp:spPr>
        <a:xfrm>
          <a:off x="8237796" y="1698026"/>
          <a:ext cx="674000" cy="170492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Optimize Distribution Network</a:t>
          </a:r>
        </a:p>
      </dsp:txBody>
      <dsp:txXfrm>
        <a:off x="8257537" y="1717767"/>
        <a:ext cx="634518" cy="1665446"/>
      </dsp:txXfrm>
    </dsp:sp>
    <dsp:sp modelId="{8540D0AC-688E-4B5A-A657-519E221CDBBF}">
      <dsp:nvSpPr>
        <dsp:cNvPr id="0" name=""/>
        <dsp:cNvSpPr/>
      </dsp:nvSpPr>
      <dsp:spPr>
        <a:xfrm>
          <a:off x="8237796" y="3665251"/>
          <a:ext cx="674000" cy="170492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1430" rIns="15240" bIns="11430" numCol="1" spcCol="1270" anchor="ctr" anchorCtr="0">
          <a:noAutofit/>
        </a:bodyPr>
        <a:lstStyle/>
        <a:p>
          <a:pPr marL="0" lvl="0" indent="0" algn="ctr" defTabSz="266700">
            <a:lnSpc>
              <a:spcPct val="90000"/>
            </a:lnSpc>
            <a:spcBef>
              <a:spcPct val="0"/>
            </a:spcBef>
            <a:spcAft>
              <a:spcPct val="35000"/>
            </a:spcAft>
            <a:buNone/>
          </a:pPr>
          <a:r>
            <a:rPr lang="en-US" sz="600" kern="1200"/>
            <a:t>Predict Commodity Requirements </a:t>
          </a:r>
        </a:p>
      </dsp:txBody>
      <dsp:txXfrm>
        <a:off x="8257537" y="3684992"/>
        <a:ext cx="634518" cy="166544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&lt;iframe width="1280" height="720" </a:t>
            </a:r>
            <a:r>
              <a:rPr lang="en-US" dirty="0" err="1"/>
              <a:t>src</a:t>
            </a:r>
            <a:r>
              <a:rPr lang="en-US" dirty="0"/>
              <a:t>="https://www.youtube.com/embed/jWlzeV8_hEU" frameborder="0" allow="accelerometer; </a:t>
            </a:r>
            <a:r>
              <a:rPr lang="en-US" dirty="0" err="1"/>
              <a:t>autoplay</a:t>
            </a:r>
            <a:r>
              <a:rPr lang="en-US" dirty="0"/>
              <a:t>; encrypted-media; gyroscope; picture-in-picture" </a:t>
            </a:r>
            <a:r>
              <a:rPr lang="en-US" dirty="0" err="1"/>
              <a:t>allowfullscreen</a:t>
            </a:r>
            <a:r>
              <a:rPr lang="en-US" dirty="0"/>
              <a:t>&gt;&lt;/iframe&gt;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https://www.youtube.com/watch?v=jWlzeV8_hEU</a:t>
            </a: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https://www.youtube.com/watch?v=59bMh59JQDo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&lt;iframe width="1280" height="720" </a:t>
            </a:r>
            <a:r>
              <a:rPr lang="en-US" dirty="0" err="1"/>
              <a:t>src</a:t>
            </a:r>
            <a:r>
              <a:rPr lang="en-US" dirty="0"/>
              <a:t>="https://www.youtube.com/embed/59bMh59JQDo" frameborder="0" allow="accelerometer; </a:t>
            </a:r>
            <a:r>
              <a:rPr lang="en-US" dirty="0" err="1"/>
              <a:t>autoplay</a:t>
            </a:r>
            <a:r>
              <a:rPr lang="en-US" dirty="0"/>
              <a:t>; encrypted-media; gyroscope; picture-in-picture" </a:t>
            </a:r>
            <a:r>
              <a:rPr lang="en-US" dirty="0" err="1"/>
              <a:t>allowfullscreen</a:t>
            </a:r>
            <a:r>
              <a:rPr lang="en-US" dirty="0"/>
              <a:t>&gt;&lt;/iframe&gt;</a:t>
            </a:r>
            <a:endParaRPr dirty="0"/>
          </a:p>
        </p:txBody>
      </p:sp>
      <p:sp>
        <p:nvSpPr>
          <p:cNvPr id="146" name="Google Shape;14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ec5a37fe9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ec5a37fe9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IN" dirty="0"/>
              <a:t>Input / Output</a:t>
            </a:r>
          </a:p>
          <a:p>
            <a:pPr marL="171450" lvl="0" indent="-171450" algn="l" rtl="0">
              <a:spcBef>
                <a:spcPts val="0"/>
              </a:spcBef>
              <a:spcAft>
                <a:spcPts val="0"/>
              </a:spcAft>
              <a:buFontTx/>
              <a:buChar char="-"/>
            </a:pPr>
            <a:r>
              <a:rPr lang="en-IN" dirty="0"/>
              <a:t>Activations</a:t>
            </a:r>
          </a:p>
          <a:p>
            <a:pPr marL="171450" lvl="0" indent="-171450" algn="l" rtl="0">
              <a:spcBef>
                <a:spcPts val="0"/>
              </a:spcBef>
              <a:spcAft>
                <a:spcPts val="0"/>
              </a:spcAft>
              <a:buFontTx/>
              <a:buChar char="-"/>
            </a:pPr>
            <a:r>
              <a:rPr lang="en-IN" dirty="0"/>
              <a:t>Cost/Loss Function</a:t>
            </a:r>
          </a:p>
          <a:p>
            <a:pPr marL="171450" lvl="0" indent="-171450" algn="l" rtl="0">
              <a:spcBef>
                <a:spcPts val="0"/>
              </a:spcBef>
              <a:spcAft>
                <a:spcPts val="0"/>
              </a:spcAft>
              <a:buFontTx/>
              <a:buChar char="-"/>
            </a:pPr>
            <a:r>
              <a:rPr lang="en-IN" dirty="0"/>
              <a:t>Optimization (SGD)</a:t>
            </a:r>
          </a:p>
          <a:p>
            <a:pPr marL="171450" lvl="0" indent="-171450" algn="l" rtl="0">
              <a:spcBef>
                <a:spcPts val="0"/>
              </a:spcBef>
              <a:spcAft>
                <a:spcPts val="0"/>
              </a:spcAft>
              <a:buFontTx/>
              <a:buChar char="-"/>
            </a:pPr>
            <a:r>
              <a:rPr lang="en-IN" dirty="0"/>
              <a:t>Back Propagation</a:t>
            </a:r>
          </a:p>
          <a:p>
            <a:pPr marL="171450" lvl="0" indent="-171450" algn="l" rtl="0">
              <a:spcBef>
                <a:spcPts val="0"/>
              </a:spcBef>
              <a:spcAft>
                <a:spcPts val="0"/>
              </a:spcAft>
              <a:buFontTx/>
              <a:buChar char="-"/>
            </a:pPr>
            <a:r>
              <a:rPr lang="en-IN" dirty="0"/>
              <a:t>Learning Rate</a:t>
            </a:r>
          </a:p>
          <a:p>
            <a:pPr marL="171450" lvl="0" indent="-171450" algn="l" rtl="0">
              <a:spcBef>
                <a:spcPts val="0"/>
              </a:spcBef>
              <a:spcAft>
                <a:spcPts val="0"/>
              </a:spcAft>
              <a:buFontTx/>
              <a:buChar char="-"/>
            </a:pPr>
            <a:endParaRPr lang="en-IN" dirty="0"/>
          </a:p>
          <a:p>
            <a:pPr marL="171450" lvl="0" indent="-171450" algn="l" rtl="0">
              <a:spcBef>
                <a:spcPts val="0"/>
              </a:spcBef>
              <a:spcAft>
                <a:spcPts val="0"/>
              </a:spcAft>
              <a:buFontTx/>
              <a:buChar char="-"/>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sz="1100" b="1" i="0" u="none" strike="noStrike" cap="none">
                <a:solidFill>
                  <a:schemeClr val="dk1"/>
                </a:solidFill>
                <a:latin typeface="Calibri"/>
                <a:ea typeface="Calibri"/>
                <a:cs typeface="Calibri"/>
                <a:sym typeface="Calibri"/>
              </a:rPr>
              <a:t>AI</a:t>
            </a:r>
            <a:r>
              <a:rPr lang="en-IN" sz="1100" b="0" i="0" u="none" strike="noStrike" cap="none">
                <a:solidFill>
                  <a:schemeClr val="dk1"/>
                </a:solidFill>
                <a:latin typeface="Calibri"/>
                <a:ea typeface="Calibri"/>
                <a:cs typeface="Calibri"/>
                <a:sym typeface="Calibri"/>
              </a:rPr>
              <a:t> is techniques that enables computers to mimic human intelligence which includes voice and speech recognition, intent recognition, natural language understanding, pattern recognition etc.</a:t>
            </a:r>
            <a:endParaRPr/>
          </a:p>
          <a:p>
            <a:pPr marL="0" lvl="0" indent="0" algn="l" rtl="0">
              <a:lnSpc>
                <a:spcPct val="100000"/>
              </a:lnSpc>
              <a:spcBef>
                <a:spcPts val="0"/>
              </a:spcBef>
              <a:spcAft>
                <a:spcPts val="0"/>
              </a:spcAft>
              <a:buSzPts val="1100"/>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IN" sz="1100" b="1">
                <a:solidFill>
                  <a:schemeClr val="dk1"/>
                </a:solidFill>
                <a:latin typeface="Calibri"/>
                <a:ea typeface="Calibri"/>
                <a:cs typeface="Calibri"/>
                <a:sym typeface="Calibri"/>
              </a:rPr>
              <a:t>Machine Learning </a:t>
            </a:r>
            <a:r>
              <a:rPr lang="en-IN" sz="1100">
                <a:solidFill>
                  <a:schemeClr val="dk1"/>
                </a:solidFill>
                <a:latin typeface="Calibri"/>
                <a:ea typeface="Calibri"/>
                <a:cs typeface="Calibri"/>
                <a:sym typeface="Calibri"/>
              </a:rPr>
              <a:t>is subset of AI which includes usage of statistical techniques that enables machine to learn and improve from experience. This is achieved by training algorithms on historical data (imparting experience) and using them to make predictions/forecast which further supports decision-making</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IN" sz="1100" b="1">
                <a:solidFill>
                  <a:schemeClr val="dk1"/>
                </a:solidFill>
                <a:latin typeface="Calibri"/>
                <a:ea typeface="Calibri"/>
                <a:cs typeface="Calibri"/>
                <a:sym typeface="Calibri"/>
              </a:rPr>
              <a:t>Deep Learning </a:t>
            </a:r>
            <a:r>
              <a:rPr lang="en-IN" sz="1100">
                <a:solidFill>
                  <a:schemeClr val="dk1"/>
                </a:solidFill>
                <a:latin typeface="Calibri"/>
                <a:ea typeface="Calibri"/>
                <a:cs typeface="Calibri"/>
                <a:sym typeface="Calibri"/>
              </a:rPr>
              <a:t>is subset of machine learning concerned with algorithms inspired by the structure and function of the brain called multi-layered artificial neural network. They perform task like speech and image recognition by exposing ANNs to vast amount of data.</a:t>
            </a:r>
            <a:endParaRPr/>
          </a:p>
          <a:p>
            <a:pPr marL="0" lvl="0" indent="0" algn="l" rtl="0">
              <a:lnSpc>
                <a:spcPct val="100000"/>
              </a:lnSpc>
              <a:spcBef>
                <a:spcPts val="0"/>
              </a:spcBef>
              <a:spcAft>
                <a:spcPts val="0"/>
              </a:spcAft>
              <a:buSzPts val="1100"/>
              <a:buNone/>
            </a:pPr>
            <a:endParaRPr/>
          </a:p>
        </p:txBody>
      </p:sp>
      <p:sp>
        <p:nvSpPr>
          <p:cNvPr id="103" name="Google Shape;10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 name="Google Shape;13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0"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1" name="Google Shape;31;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5" name="Google Shape;45;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7" name="Google Shape;47;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59bMh59JQDo" TargetMode="Externa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FE5FF-8F29-4154-A39C-8D3DE895B709}"/>
              </a:ext>
            </a:extLst>
          </p:cNvPr>
          <p:cNvPicPr>
            <a:picLocks noChangeAspect="1"/>
          </p:cNvPicPr>
          <p:nvPr/>
        </p:nvPicPr>
        <p:blipFill>
          <a:blip r:embed="rId2"/>
          <a:stretch>
            <a:fillRect/>
          </a:stretch>
        </p:blipFill>
        <p:spPr>
          <a:xfrm>
            <a:off x="23812" y="1219199"/>
            <a:ext cx="9096375" cy="4424855"/>
          </a:xfrm>
          <a:prstGeom prst="rect">
            <a:avLst/>
          </a:prstGeom>
        </p:spPr>
      </p:pic>
    </p:spTree>
    <p:extLst>
      <p:ext uri="{BB962C8B-B14F-4D97-AF65-F5344CB8AC3E}">
        <p14:creationId xmlns:p14="http://schemas.microsoft.com/office/powerpoint/2010/main" val="16185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429064" y="0"/>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800"/>
              <a:buNone/>
            </a:pPr>
            <a:r>
              <a:rPr lang="en-IN" dirty="0">
                <a:solidFill>
                  <a:srgbClr val="00B0F0"/>
                </a:solidFill>
                <a:latin typeface="Arial"/>
                <a:ea typeface="Arial"/>
                <a:cs typeface="Arial"/>
                <a:sym typeface="Arial"/>
              </a:rPr>
              <a:t>Data Visualization Sample</a:t>
            </a:r>
            <a:endParaRPr dirty="0">
              <a:solidFill>
                <a:srgbClr val="00B0F0"/>
              </a:solidFill>
            </a:endParaRPr>
          </a:p>
        </p:txBody>
      </p:sp>
      <p:pic>
        <p:nvPicPr>
          <p:cNvPr id="135" name="Google Shape;135;p20"/>
          <p:cNvPicPr preferRelativeResize="0"/>
          <p:nvPr/>
        </p:nvPicPr>
        <p:blipFill rotWithShape="1">
          <a:blip r:embed="rId3">
            <a:alphaModFix/>
          </a:blip>
          <a:srcRect/>
          <a:stretch/>
        </p:blipFill>
        <p:spPr>
          <a:xfrm>
            <a:off x="1643282" y="1462161"/>
            <a:ext cx="5829300" cy="51435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21"/>
          <p:cNvGrpSpPr/>
          <p:nvPr/>
        </p:nvGrpSpPr>
        <p:grpSpPr>
          <a:xfrm>
            <a:off x="450576" y="249395"/>
            <a:ext cx="7998780" cy="5592328"/>
            <a:chOff x="408373" y="150921"/>
            <a:chExt cx="7998780" cy="5592328"/>
          </a:xfrm>
        </p:grpSpPr>
        <p:pic>
          <p:nvPicPr>
            <p:cNvPr id="141" name="Google Shape;141;p21"/>
            <p:cNvPicPr preferRelativeResize="0"/>
            <p:nvPr/>
          </p:nvPicPr>
          <p:blipFill rotWithShape="1">
            <a:blip r:embed="rId3">
              <a:alphaModFix/>
            </a:blip>
            <a:srcRect/>
            <a:stretch/>
          </p:blipFill>
          <p:spPr>
            <a:xfrm>
              <a:off x="408373" y="150921"/>
              <a:ext cx="7998780" cy="3876234"/>
            </a:xfrm>
            <a:prstGeom prst="roundRect">
              <a:avLst>
                <a:gd name="adj" fmla="val 8594"/>
              </a:avLst>
            </a:prstGeom>
            <a:solidFill>
              <a:srgbClr val="ECECEC"/>
            </a:solidFill>
            <a:ln>
              <a:noFill/>
            </a:ln>
            <a:effectLst>
              <a:reflection stA="38000" endPos="28000" dist="5000" dir="5400000" sy="-100000" algn="bl" rotWithShape="0"/>
            </a:effectLst>
          </p:spPr>
        </p:pic>
        <p:pic>
          <p:nvPicPr>
            <p:cNvPr id="142" name="Google Shape;142;p21"/>
            <p:cNvPicPr preferRelativeResize="0"/>
            <p:nvPr/>
          </p:nvPicPr>
          <p:blipFill rotWithShape="1">
            <a:blip r:embed="rId4">
              <a:alphaModFix/>
            </a:blip>
            <a:srcRect/>
            <a:stretch/>
          </p:blipFill>
          <p:spPr>
            <a:xfrm>
              <a:off x="2268244" y="4027155"/>
              <a:ext cx="4558684" cy="1716094"/>
            </a:xfrm>
            <a:prstGeom prst="roundRect">
              <a:avLst>
                <a:gd name="adj" fmla="val 8594"/>
              </a:avLst>
            </a:prstGeom>
            <a:solidFill>
              <a:srgbClr val="ECECEC"/>
            </a:solidFill>
            <a:ln>
              <a:noFill/>
            </a:ln>
            <a:effectLst>
              <a:reflection stA="38000" endPos="28000" dist="5000" dir="5400000" sy="-100000" algn="bl" rotWithShape="0"/>
            </a:effectLst>
          </p:spPr>
        </p:pic>
      </p:grpSp>
      <p:sp>
        <p:nvSpPr>
          <p:cNvPr id="143" name="Google Shape;143;p21"/>
          <p:cNvSpPr/>
          <p:nvPr/>
        </p:nvSpPr>
        <p:spPr>
          <a:xfrm>
            <a:off x="1935332" y="5428092"/>
            <a:ext cx="1171853" cy="63031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189914" y="260570"/>
            <a:ext cx="8686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800"/>
              <a:buNone/>
            </a:pPr>
            <a:r>
              <a:rPr lang="en-IN" sz="2800">
                <a:solidFill>
                  <a:schemeClr val="accent5"/>
                </a:solidFill>
                <a:latin typeface="Arial"/>
                <a:ea typeface="Arial"/>
                <a:cs typeface="Arial"/>
                <a:sym typeface="Arial"/>
              </a:rPr>
              <a:t>Model Development and Validation</a:t>
            </a:r>
            <a:endParaRPr sz="2800">
              <a:solidFill>
                <a:schemeClr val="accent5"/>
              </a:solidFill>
              <a:latin typeface="Arial"/>
              <a:ea typeface="Arial"/>
              <a:cs typeface="Arial"/>
              <a:sym typeface="Arial"/>
            </a:endParaRPr>
          </a:p>
        </p:txBody>
      </p:sp>
      <p:sp>
        <p:nvSpPr>
          <p:cNvPr id="154" name="Google Shape;154;p23" descr="Image result for test train valid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55" name="Google Shape;155;p23" descr="Image result for test train validation"/>
          <p:cNvPicPr preferRelativeResize="0"/>
          <p:nvPr/>
        </p:nvPicPr>
        <p:blipFill rotWithShape="1">
          <a:blip r:embed="rId3">
            <a:alphaModFix/>
          </a:blip>
          <a:srcRect/>
          <a:stretch/>
        </p:blipFill>
        <p:spPr>
          <a:xfrm>
            <a:off x="410318" y="1659988"/>
            <a:ext cx="8446770" cy="3443962"/>
          </a:xfrm>
          <a:prstGeom prst="rect">
            <a:avLst/>
          </a:prstGeom>
          <a:solidFill>
            <a:srgbClr val="ECECEC"/>
          </a:solid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4" name="Online Media 3" title="Machine Learning and Human Bias">
            <a:hlinkClick r:id="" action="ppaction://media"/>
            <a:extLst>
              <a:ext uri="{FF2B5EF4-FFF2-40B4-BE49-F238E27FC236}">
                <a16:creationId xmlns:a16="http://schemas.microsoft.com/office/drawing/2014/main" id="{C252E13B-0DD9-4942-90B1-C24546C78006}"/>
              </a:ext>
            </a:extLst>
          </p:cNvPr>
          <p:cNvPicPr>
            <a:picLocks noRot="1" noChangeAspect="1"/>
          </p:cNvPicPr>
          <p:nvPr>
            <a:videoFile r:link="rId1"/>
          </p:nvPr>
        </p:nvPicPr>
        <p:blipFill>
          <a:blip r:embed="rId4"/>
          <a:stretch>
            <a:fillRect/>
          </a:stretch>
        </p:blipFill>
        <p:spPr>
          <a:xfrm>
            <a:off x="0" y="1205948"/>
            <a:ext cx="9139822" cy="52743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457200" y="274638"/>
            <a:ext cx="8433582"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800"/>
              <a:buNone/>
            </a:pPr>
            <a:r>
              <a:rPr lang="en-IN" sz="2800">
                <a:solidFill>
                  <a:schemeClr val="accent5"/>
                </a:solidFill>
                <a:latin typeface="Arial"/>
                <a:ea typeface="Arial"/>
                <a:cs typeface="Arial"/>
                <a:sym typeface="Arial"/>
              </a:rPr>
              <a:t>Under fit- Balanced- Over fit</a:t>
            </a:r>
            <a:endParaRPr sz="2800">
              <a:solidFill>
                <a:schemeClr val="accent5"/>
              </a:solidFill>
              <a:latin typeface="Arial"/>
              <a:ea typeface="Arial"/>
              <a:cs typeface="Arial"/>
              <a:sym typeface="Arial"/>
            </a:endParaRPr>
          </a:p>
        </p:txBody>
      </p:sp>
      <p:pic>
        <p:nvPicPr>
          <p:cNvPr id="161" name="Google Shape;161;p24" descr="Image result for overfit vs underfit machine learning model"/>
          <p:cNvPicPr preferRelativeResize="0"/>
          <p:nvPr/>
        </p:nvPicPr>
        <p:blipFill rotWithShape="1">
          <a:blip r:embed="rId3">
            <a:alphaModFix/>
          </a:blip>
          <a:srcRect/>
          <a:stretch/>
        </p:blipFill>
        <p:spPr>
          <a:xfrm>
            <a:off x="746418" y="1422278"/>
            <a:ext cx="7932671" cy="3796835"/>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5" descr="Image result for bias variance tradeoff"/>
          <p:cNvPicPr preferRelativeResize="0"/>
          <p:nvPr/>
        </p:nvPicPr>
        <p:blipFill rotWithShape="1">
          <a:blip r:embed="rId3">
            <a:alphaModFix/>
          </a:blip>
          <a:srcRect/>
          <a:stretch/>
        </p:blipFill>
        <p:spPr>
          <a:xfrm>
            <a:off x="612559" y="1186436"/>
            <a:ext cx="7331291" cy="4152327"/>
          </a:xfrm>
          <a:prstGeom prst="rect">
            <a:avLst/>
          </a:prstGeom>
          <a:noFill/>
          <a:ln>
            <a:noFill/>
          </a:ln>
        </p:spPr>
      </p:pic>
      <p:sp>
        <p:nvSpPr>
          <p:cNvPr id="167" name="Google Shape;167;p25"/>
          <p:cNvSpPr txBox="1">
            <a:spLocks noGrp="1"/>
          </p:cNvSpPr>
          <p:nvPr>
            <p:ph type="title"/>
          </p:nvPr>
        </p:nvSpPr>
        <p:spPr>
          <a:xfrm>
            <a:off x="457200" y="274638"/>
            <a:ext cx="8229600" cy="6220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800"/>
              <a:buNone/>
            </a:pPr>
            <a:r>
              <a:rPr lang="en-IN" sz="2800">
                <a:solidFill>
                  <a:schemeClr val="accent5"/>
                </a:solidFill>
                <a:latin typeface="Arial"/>
                <a:ea typeface="Arial"/>
                <a:cs typeface="Arial"/>
                <a:sym typeface="Arial"/>
              </a:rPr>
              <a:t>Bias – Variance Trade-off</a:t>
            </a:r>
            <a:endParaRPr sz="2800">
              <a:solidFill>
                <a:schemeClr val="accent5"/>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buClr>
                <a:schemeClr val="dk1"/>
              </a:buClr>
              <a:buSzPts val="1800"/>
            </a:pPr>
            <a:r>
              <a:rPr lang="en-US" kern="1200" dirty="0">
                <a:solidFill>
                  <a:srgbClr val="00B0F0"/>
                </a:solidFill>
                <a:latin typeface="+mj-lt"/>
                <a:ea typeface="+mj-ea"/>
                <a:cs typeface="+mj-cs"/>
              </a:rPr>
              <a:t>Model</a:t>
            </a:r>
            <a:r>
              <a:rPr lang="en-US" kern="1200" dirty="0">
                <a:solidFill>
                  <a:schemeClr val="tx1"/>
                </a:solidFill>
                <a:latin typeface="+mj-lt"/>
                <a:ea typeface="+mj-ea"/>
                <a:cs typeface="+mj-cs"/>
              </a:rPr>
              <a:t> </a:t>
            </a:r>
          </a:p>
        </p:txBody>
      </p:sp>
      <p:pic>
        <p:nvPicPr>
          <p:cNvPr id="1026" name="Picture 2" descr="https://cdn-images-1.medium.com/max/800/1*eXfnQFzIcCYJcjLSermP8g.png">
            <a:extLst>
              <a:ext uri="{FF2B5EF4-FFF2-40B4-BE49-F238E27FC236}">
                <a16:creationId xmlns:a16="http://schemas.microsoft.com/office/drawing/2014/main" id="{122BB1D7-9BE0-4F0C-A09C-48D5BB225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634" y="1825626"/>
            <a:ext cx="6879587"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457200" y="274638"/>
            <a:ext cx="8229600" cy="75517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IN" dirty="0">
                <a:solidFill>
                  <a:srgbClr val="00B0F0"/>
                </a:solidFill>
                <a:latin typeface="Arial"/>
                <a:ea typeface="Arial"/>
                <a:cs typeface="Arial"/>
                <a:sym typeface="Arial"/>
              </a:rPr>
              <a:t>Evaluation</a:t>
            </a:r>
            <a:endParaRPr dirty="0">
              <a:solidFill>
                <a:srgbClr val="00B0F0"/>
              </a:solidFill>
              <a:latin typeface="Arial"/>
              <a:ea typeface="Arial"/>
              <a:cs typeface="Arial"/>
              <a:sym typeface="Arial"/>
            </a:endParaRPr>
          </a:p>
        </p:txBody>
      </p:sp>
      <p:sp>
        <p:nvSpPr>
          <p:cNvPr id="179" name="Google Shape;179;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IN" dirty="0">
                <a:solidFill>
                  <a:schemeClr val="accent6"/>
                </a:solidFill>
              </a:rPr>
              <a:t>Squared Error</a:t>
            </a:r>
            <a:endParaRPr dirty="0"/>
          </a:p>
          <a:p>
            <a:pPr marL="457200" lvl="0" indent="-342900" algn="l" rtl="0">
              <a:lnSpc>
                <a:spcPct val="100000"/>
              </a:lnSpc>
              <a:spcBef>
                <a:spcPts val="360"/>
              </a:spcBef>
              <a:spcAft>
                <a:spcPts val="0"/>
              </a:spcAft>
              <a:buClr>
                <a:schemeClr val="dk1"/>
              </a:buClr>
              <a:buSzPts val="1800"/>
              <a:buChar char="•"/>
            </a:pPr>
            <a:r>
              <a:rPr lang="en-IN" dirty="0">
                <a:solidFill>
                  <a:schemeClr val="accent6"/>
                </a:solidFill>
              </a:rPr>
              <a:t>Accuracy</a:t>
            </a:r>
            <a:endParaRPr dirty="0"/>
          </a:p>
          <a:p>
            <a:pPr marL="457200" lvl="0" indent="-342900" algn="l" rtl="0">
              <a:lnSpc>
                <a:spcPct val="100000"/>
              </a:lnSpc>
              <a:spcBef>
                <a:spcPts val="360"/>
              </a:spcBef>
              <a:spcAft>
                <a:spcPts val="0"/>
              </a:spcAft>
              <a:buClr>
                <a:schemeClr val="dk1"/>
              </a:buClr>
              <a:buSzPts val="1800"/>
              <a:buChar char="•"/>
            </a:pPr>
            <a:r>
              <a:rPr lang="en-IN" dirty="0">
                <a:solidFill>
                  <a:schemeClr val="accent6"/>
                </a:solidFill>
              </a:rPr>
              <a:t>Precision &amp; Recall</a:t>
            </a:r>
            <a:endParaRPr dirty="0"/>
          </a:p>
          <a:p>
            <a:pPr marL="457200" lvl="0" indent="-342900" algn="l" rtl="0">
              <a:lnSpc>
                <a:spcPct val="100000"/>
              </a:lnSpc>
              <a:spcBef>
                <a:spcPts val="360"/>
              </a:spcBef>
              <a:spcAft>
                <a:spcPts val="0"/>
              </a:spcAft>
              <a:buClr>
                <a:schemeClr val="dk1"/>
              </a:buClr>
              <a:buSzPts val="1800"/>
              <a:buChar char="•"/>
            </a:pPr>
            <a:r>
              <a:rPr lang="en-IN" dirty="0">
                <a:solidFill>
                  <a:schemeClr val="accent6"/>
                </a:solidFill>
              </a:rPr>
              <a:t>Entropy</a:t>
            </a:r>
            <a:endParaRPr dirty="0"/>
          </a:p>
          <a:p>
            <a:pPr marL="457200" lvl="0" indent="-342900" algn="l" rtl="0">
              <a:lnSpc>
                <a:spcPct val="100000"/>
              </a:lnSpc>
              <a:spcBef>
                <a:spcPts val="360"/>
              </a:spcBef>
              <a:spcAft>
                <a:spcPts val="0"/>
              </a:spcAft>
              <a:buClr>
                <a:schemeClr val="dk1"/>
              </a:buClr>
              <a:buSzPts val="1800"/>
              <a:buChar char="•"/>
            </a:pPr>
            <a:r>
              <a:rPr lang="en-IN" dirty="0">
                <a:solidFill>
                  <a:schemeClr val="accent6"/>
                </a:solidFill>
              </a:rPr>
              <a:t>F Score</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7FF38-6041-4EF3-9064-48A88BD0FD95}"/>
              </a:ext>
            </a:extLst>
          </p:cNvPr>
          <p:cNvPicPr>
            <a:picLocks noChangeAspect="1"/>
          </p:cNvPicPr>
          <p:nvPr/>
        </p:nvPicPr>
        <p:blipFill>
          <a:blip r:embed="rId2"/>
          <a:stretch>
            <a:fillRect/>
          </a:stretch>
        </p:blipFill>
        <p:spPr>
          <a:xfrm>
            <a:off x="38100" y="166687"/>
            <a:ext cx="9067800" cy="6524625"/>
          </a:xfrm>
          <a:prstGeom prst="rect">
            <a:avLst/>
          </a:prstGeom>
        </p:spPr>
      </p:pic>
      <p:sp>
        <p:nvSpPr>
          <p:cNvPr id="6" name="Google Shape;178;p27">
            <a:extLst>
              <a:ext uri="{FF2B5EF4-FFF2-40B4-BE49-F238E27FC236}">
                <a16:creationId xmlns:a16="http://schemas.microsoft.com/office/drawing/2014/main" id="{249A1A83-331F-465D-8289-B8AF21894E31}"/>
              </a:ext>
            </a:extLst>
          </p:cNvPr>
          <p:cNvSpPr txBox="1">
            <a:spLocks/>
          </p:cNvSpPr>
          <p:nvPr/>
        </p:nvSpPr>
        <p:spPr>
          <a:xfrm>
            <a:off x="306280" y="166687"/>
            <a:ext cx="8229600" cy="755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IN" sz="2800" dirty="0">
                <a:solidFill>
                  <a:srgbClr val="00B0F0"/>
                </a:solidFill>
                <a:latin typeface="Arial"/>
                <a:ea typeface="Arial"/>
                <a:cs typeface="Arial"/>
                <a:sym typeface="Arial"/>
              </a:rPr>
              <a:t>Squared Error</a:t>
            </a:r>
          </a:p>
        </p:txBody>
      </p:sp>
      <p:sp>
        <p:nvSpPr>
          <p:cNvPr id="5" name="Rectangle 4">
            <a:extLst>
              <a:ext uri="{FF2B5EF4-FFF2-40B4-BE49-F238E27FC236}">
                <a16:creationId xmlns:a16="http://schemas.microsoft.com/office/drawing/2014/main" id="{F952EBD8-A280-455F-A745-9D7E7D08D342}"/>
              </a:ext>
            </a:extLst>
          </p:cNvPr>
          <p:cNvSpPr/>
          <p:nvPr/>
        </p:nvSpPr>
        <p:spPr>
          <a:xfrm>
            <a:off x="2183907" y="772357"/>
            <a:ext cx="4705165" cy="514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252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AF028D-F796-4060-A452-CB33E0DEFD1C}"/>
              </a:ext>
            </a:extLst>
          </p:cNvPr>
          <p:cNvPicPr>
            <a:picLocks noChangeAspect="1"/>
          </p:cNvPicPr>
          <p:nvPr/>
        </p:nvPicPr>
        <p:blipFill>
          <a:blip r:embed="rId2"/>
          <a:stretch>
            <a:fillRect/>
          </a:stretch>
        </p:blipFill>
        <p:spPr>
          <a:xfrm>
            <a:off x="0" y="2108708"/>
            <a:ext cx="9144000" cy="2818397"/>
          </a:xfrm>
          <a:prstGeom prst="rect">
            <a:avLst/>
          </a:prstGeom>
        </p:spPr>
      </p:pic>
      <p:sp>
        <p:nvSpPr>
          <p:cNvPr id="5" name="Google Shape;178;p27">
            <a:extLst>
              <a:ext uri="{FF2B5EF4-FFF2-40B4-BE49-F238E27FC236}">
                <a16:creationId xmlns:a16="http://schemas.microsoft.com/office/drawing/2014/main" id="{BF1C2DFF-1E93-45F4-AE7D-8A15CEE1C2F1}"/>
              </a:ext>
            </a:extLst>
          </p:cNvPr>
          <p:cNvSpPr txBox="1">
            <a:spLocks/>
          </p:cNvSpPr>
          <p:nvPr/>
        </p:nvSpPr>
        <p:spPr>
          <a:xfrm>
            <a:off x="457200" y="274638"/>
            <a:ext cx="8229600" cy="75517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IN" sz="2800" dirty="0">
                <a:solidFill>
                  <a:srgbClr val="00B0F0"/>
                </a:solidFill>
                <a:latin typeface="Arial"/>
                <a:ea typeface="Arial"/>
                <a:cs typeface="Arial"/>
                <a:sym typeface="Arial"/>
              </a:rPr>
              <a:t>Accuracy, Precision, Recall, F Scores</a:t>
            </a:r>
          </a:p>
        </p:txBody>
      </p:sp>
    </p:spTree>
    <p:extLst>
      <p:ext uri="{BB962C8B-B14F-4D97-AF65-F5344CB8AC3E}">
        <p14:creationId xmlns:p14="http://schemas.microsoft.com/office/powerpoint/2010/main" val="1495474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9D6A9-F733-488F-91E1-5A7A3030D33B}"/>
              </a:ext>
            </a:extLst>
          </p:cNvPr>
          <p:cNvSpPr>
            <a:spLocks noGrp="1"/>
          </p:cNvSpPr>
          <p:nvPr>
            <p:ph type="title"/>
          </p:nvPr>
        </p:nvSpPr>
        <p:spPr/>
        <p:txBody>
          <a:bodyPr/>
          <a:lstStyle/>
          <a:p>
            <a:pPr algn="l"/>
            <a:r>
              <a:rPr lang="en-IN" dirty="0">
                <a:solidFill>
                  <a:srgbClr val="00B0F0"/>
                </a:solidFill>
                <a:latin typeface="+mj-lt"/>
              </a:rPr>
              <a:t>Agenda</a:t>
            </a:r>
            <a:endParaRPr lang="en-US" dirty="0">
              <a:solidFill>
                <a:srgbClr val="00B0F0"/>
              </a:solidFill>
              <a:latin typeface="+mj-lt"/>
            </a:endParaRPr>
          </a:p>
        </p:txBody>
      </p:sp>
      <p:sp>
        <p:nvSpPr>
          <p:cNvPr id="5" name="Text Placeholder 4">
            <a:extLst>
              <a:ext uri="{FF2B5EF4-FFF2-40B4-BE49-F238E27FC236}">
                <a16:creationId xmlns:a16="http://schemas.microsoft.com/office/drawing/2014/main" id="{12020C86-9976-48B6-AACB-6BA4BF3C58D9}"/>
              </a:ext>
            </a:extLst>
          </p:cNvPr>
          <p:cNvSpPr>
            <a:spLocks noGrp="1"/>
          </p:cNvSpPr>
          <p:nvPr>
            <p:ph type="body" idx="1"/>
          </p:nvPr>
        </p:nvSpPr>
        <p:spPr/>
        <p:txBody>
          <a:bodyPr/>
          <a:lstStyle/>
          <a:p>
            <a:r>
              <a:rPr lang="en-IN" dirty="0"/>
              <a:t>Intro to Data Science</a:t>
            </a:r>
          </a:p>
          <a:p>
            <a:r>
              <a:rPr lang="en-IN" dirty="0"/>
              <a:t>Importance of Data Visualization</a:t>
            </a:r>
          </a:p>
          <a:p>
            <a:r>
              <a:rPr lang="en-IN" dirty="0"/>
              <a:t>Machine Learning Models</a:t>
            </a:r>
          </a:p>
          <a:p>
            <a:r>
              <a:rPr lang="en-IN" dirty="0"/>
              <a:t>Choosing and Refining Models</a:t>
            </a:r>
          </a:p>
          <a:p>
            <a:r>
              <a:rPr lang="en-IN" dirty="0"/>
              <a:t>Evaluation</a:t>
            </a:r>
          </a:p>
          <a:p>
            <a:r>
              <a:rPr lang="en-IN" dirty="0"/>
              <a:t>Deep Learning and Its Usage</a:t>
            </a:r>
          </a:p>
          <a:p>
            <a:r>
              <a:rPr lang="en-IN" dirty="0" err="1"/>
              <a:t>Tensorflow</a:t>
            </a:r>
            <a:endParaRPr lang="en-IN" dirty="0"/>
          </a:p>
          <a:p>
            <a:endParaRPr lang="en-IN" dirty="0"/>
          </a:p>
          <a:p>
            <a:endParaRPr lang="en-US" dirty="0"/>
          </a:p>
        </p:txBody>
      </p:sp>
    </p:spTree>
    <p:extLst>
      <p:ext uri="{BB962C8B-B14F-4D97-AF65-F5344CB8AC3E}">
        <p14:creationId xmlns:p14="http://schemas.microsoft.com/office/powerpoint/2010/main" val="128805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41687844"/>
              </p:ext>
            </p:extLst>
          </p:nvPr>
        </p:nvGraphicFramePr>
        <p:xfrm>
          <a:off x="72802" y="1124607"/>
          <a:ext cx="8998395" cy="5654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DE37A166-3F59-48C7-91FC-7A5A812124B4}"/>
              </a:ext>
            </a:extLst>
          </p:cNvPr>
          <p:cNvSpPr/>
          <p:nvPr/>
        </p:nvSpPr>
        <p:spPr>
          <a:xfrm>
            <a:off x="262394" y="185071"/>
            <a:ext cx="7010764" cy="769441"/>
          </a:xfrm>
          <a:prstGeom prst="rect">
            <a:avLst/>
          </a:prstGeom>
        </p:spPr>
        <p:txBody>
          <a:bodyPr wrap="square">
            <a:spAutoFit/>
          </a:bodyPr>
          <a:lstStyle/>
          <a:p>
            <a:r>
              <a:rPr lang="en-IN" sz="4400" dirty="0">
                <a:solidFill>
                  <a:srgbClr val="00B0F0"/>
                </a:solidFill>
                <a:latin typeface="+mj-lt"/>
              </a:rPr>
              <a:t>Applications</a:t>
            </a:r>
            <a:endParaRPr lang="en-US" sz="4400" dirty="0">
              <a:solidFill>
                <a:srgbClr val="00B0F0"/>
              </a:solidFill>
              <a:latin typeface="+mj-lt"/>
            </a:endParaRPr>
          </a:p>
        </p:txBody>
      </p:sp>
    </p:spTree>
    <p:extLst>
      <p:ext uri="{BB962C8B-B14F-4D97-AF65-F5344CB8AC3E}">
        <p14:creationId xmlns:p14="http://schemas.microsoft.com/office/powerpoint/2010/main" val="3089907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94518-471B-4E88-BD63-E11FF327BAA3}"/>
              </a:ext>
            </a:extLst>
          </p:cNvPr>
          <p:cNvPicPr>
            <a:picLocks noChangeAspect="1"/>
          </p:cNvPicPr>
          <p:nvPr/>
        </p:nvPicPr>
        <p:blipFill>
          <a:blip r:embed="rId2"/>
          <a:stretch>
            <a:fillRect/>
          </a:stretch>
        </p:blipFill>
        <p:spPr>
          <a:xfrm>
            <a:off x="1804987" y="1333500"/>
            <a:ext cx="5534025" cy="5524500"/>
          </a:xfrm>
          <a:prstGeom prst="rect">
            <a:avLst/>
          </a:prstGeom>
        </p:spPr>
      </p:pic>
      <p:sp>
        <p:nvSpPr>
          <p:cNvPr id="4" name="Rectangle 3">
            <a:extLst>
              <a:ext uri="{FF2B5EF4-FFF2-40B4-BE49-F238E27FC236}">
                <a16:creationId xmlns:a16="http://schemas.microsoft.com/office/drawing/2014/main" id="{C371C251-0955-4BB2-962B-CA64D4FD7FDE}"/>
              </a:ext>
            </a:extLst>
          </p:cNvPr>
          <p:cNvSpPr/>
          <p:nvPr/>
        </p:nvSpPr>
        <p:spPr>
          <a:xfrm>
            <a:off x="441070" y="248133"/>
            <a:ext cx="7010764" cy="769441"/>
          </a:xfrm>
          <a:prstGeom prst="rect">
            <a:avLst/>
          </a:prstGeom>
        </p:spPr>
        <p:txBody>
          <a:bodyPr wrap="square">
            <a:spAutoFit/>
          </a:bodyPr>
          <a:lstStyle/>
          <a:p>
            <a:r>
              <a:rPr lang="en-IN" sz="4400" dirty="0">
                <a:solidFill>
                  <a:srgbClr val="00B0F0"/>
                </a:solidFill>
                <a:latin typeface="+mj-lt"/>
              </a:rPr>
              <a:t>Object Classification</a:t>
            </a:r>
            <a:endParaRPr lang="en-US" sz="4400" dirty="0">
              <a:solidFill>
                <a:srgbClr val="00B0F0"/>
              </a:solidFill>
              <a:latin typeface="+mj-lt"/>
            </a:endParaRPr>
          </a:p>
        </p:txBody>
      </p:sp>
    </p:spTree>
    <p:extLst>
      <p:ext uri="{BB962C8B-B14F-4D97-AF65-F5344CB8AC3E}">
        <p14:creationId xmlns:p14="http://schemas.microsoft.com/office/powerpoint/2010/main" val="2562853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120/1*hCxU4nK6ulpnwhSpgWiPPg.png">
            <a:extLst>
              <a:ext uri="{FF2B5EF4-FFF2-40B4-BE49-F238E27FC236}">
                <a16:creationId xmlns:a16="http://schemas.microsoft.com/office/drawing/2014/main" id="{5C2AEA32-772E-49BD-9D3C-A2CACFF9D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134" y="1351178"/>
            <a:ext cx="7809731" cy="55068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011FB4-B299-4122-A7F4-36DA0A077FFC}"/>
              </a:ext>
            </a:extLst>
          </p:cNvPr>
          <p:cNvSpPr txBox="1">
            <a:spLocks/>
          </p:cNvSpPr>
          <p:nvPr/>
        </p:nvSpPr>
        <p:spPr>
          <a:xfrm>
            <a:off x="457200" y="274638"/>
            <a:ext cx="8229600" cy="710783"/>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IN" dirty="0">
                <a:solidFill>
                  <a:srgbClr val="00B0F0"/>
                </a:solidFill>
              </a:rPr>
              <a:t>Object </a:t>
            </a:r>
            <a:r>
              <a:rPr lang="en-IN" dirty="0">
                <a:solidFill>
                  <a:srgbClr val="00B0F0"/>
                </a:solidFill>
                <a:latin typeface="+mj-lt"/>
              </a:rPr>
              <a:t>Classification</a:t>
            </a:r>
            <a:endParaRPr lang="en-US" dirty="0">
              <a:solidFill>
                <a:srgbClr val="00B0F0"/>
              </a:solidFill>
              <a:latin typeface="+mj-lt"/>
            </a:endParaRPr>
          </a:p>
        </p:txBody>
      </p:sp>
    </p:spTree>
    <p:extLst>
      <p:ext uri="{BB962C8B-B14F-4D97-AF65-F5344CB8AC3E}">
        <p14:creationId xmlns:p14="http://schemas.microsoft.com/office/powerpoint/2010/main" val="76182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5D29-1B50-4A6B-8283-CEAB684AC973}"/>
              </a:ext>
            </a:extLst>
          </p:cNvPr>
          <p:cNvSpPr>
            <a:spLocks noGrp="1"/>
          </p:cNvSpPr>
          <p:nvPr>
            <p:ph type="title"/>
          </p:nvPr>
        </p:nvSpPr>
        <p:spPr>
          <a:xfrm>
            <a:off x="457200" y="274638"/>
            <a:ext cx="8229600" cy="710783"/>
          </a:xfrm>
        </p:spPr>
        <p:txBody>
          <a:bodyPr/>
          <a:lstStyle/>
          <a:p>
            <a:pPr algn="l"/>
            <a:r>
              <a:rPr lang="en-IN" dirty="0">
                <a:solidFill>
                  <a:srgbClr val="00B0F0"/>
                </a:solidFill>
              </a:rPr>
              <a:t>Object </a:t>
            </a:r>
            <a:r>
              <a:rPr lang="en-IN" dirty="0">
                <a:solidFill>
                  <a:srgbClr val="00B0F0"/>
                </a:solidFill>
                <a:latin typeface="+mj-lt"/>
              </a:rPr>
              <a:t>Detection</a:t>
            </a:r>
            <a:endParaRPr lang="en-US" dirty="0">
              <a:solidFill>
                <a:srgbClr val="00B0F0"/>
              </a:solidFill>
              <a:latin typeface="+mj-lt"/>
            </a:endParaRPr>
          </a:p>
        </p:txBody>
      </p:sp>
      <p:pic>
        <p:nvPicPr>
          <p:cNvPr id="3" name="Picture 2">
            <a:extLst>
              <a:ext uri="{FF2B5EF4-FFF2-40B4-BE49-F238E27FC236}">
                <a16:creationId xmlns:a16="http://schemas.microsoft.com/office/drawing/2014/main" id="{6AC88543-8A4B-45B7-8605-B496C220FE13}"/>
              </a:ext>
            </a:extLst>
          </p:cNvPr>
          <p:cNvPicPr>
            <a:picLocks noChangeAspect="1"/>
          </p:cNvPicPr>
          <p:nvPr/>
        </p:nvPicPr>
        <p:blipFill>
          <a:blip r:embed="rId2"/>
          <a:stretch>
            <a:fillRect/>
          </a:stretch>
        </p:blipFill>
        <p:spPr>
          <a:xfrm>
            <a:off x="1220680" y="1133968"/>
            <a:ext cx="6702640" cy="5279687"/>
          </a:xfrm>
          <a:prstGeom prst="rect">
            <a:avLst/>
          </a:prstGeom>
        </p:spPr>
      </p:pic>
    </p:spTree>
    <p:extLst>
      <p:ext uri="{BB962C8B-B14F-4D97-AF65-F5344CB8AC3E}">
        <p14:creationId xmlns:p14="http://schemas.microsoft.com/office/powerpoint/2010/main" val="3535026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AB7E-D4EB-44F1-907B-43674214010C}"/>
              </a:ext>
            </a:extLst>
          </p:cNvPr>
          <p:cNvSpPr>
            <a:spLocks noGrp="1"/>
          </p:cNvSpPr>
          <p:nvPr>
            <p:ph type="title"/>
          </p:nvPr>
        </p:nvSpPr>
        <p:spPr>
          <a:xfrm>
            <a:off x="457200" y="274638"/>
            <a:ext cx="8229600" cy="934052"/>
          </a:xfrm>
        </p:spPr>
        <p:txBody>
          <a:bodyPr/>
          <a:lstStyle/>
          <a:p>
            <a:pPr algn="l"/>
            <a:r>
              <a:rPr lang="en-IN" dirty="0">
                <a:solidFill>
                  <a:srgbClr val="00B0F0"/>
                </a:solidFill>
                <a:latin typeface="+mj-lt"/>
              </a:rPr>
              <a:t>Gradient Descent</a:t>
            </a:r>
            <a:endParaRPr lang="en-US" dirty="0">
              <a:solidFill>
                <a:srgbClr val="00B0F0"/>
              </a:solidFill>
              <a:latin typeface="+mj-lt"/>
            </a:endParaRPr>
          </a:p>
        </p:txBody>
      </p:sp>
      <p:pic>
        <p:nvPicPr>
          <p:cNvPr id="8" name="Picture 7">
            <a:extLst>
              <a:ext uri="{FF2B5EF4-FFF2-40B4-BE49-F238E27FC236}">
                <a16:creationId xmlns:a16="http://schemas.microsoft.com/office/drawing/2014/main" id="{011A1812-924E-4D93-8C26-285C645A67DE}"/>
              </a:ext>
            </a:extLst>
          </p:cNvPr>
          <p:cNvPicPr>
            <a:picLocks noChangeAspect="1"/>
          </p:cNvPicPr>
          <p:nvPr/>
        </p:nvPicPr>
        <p:blipFill>
          <a:blip r:embed="rId2"/>
          <a:stretch>
            <a:fillRect/>
          </a:stretch>
        </p:blipFill>
        <p:spPr>
          <a:xfrm>
            <a:off x="161268" y="1870841"/>
            <a:ext cx="4542362" cy="3026980"/>
          </a:xfrm>
          <a:prstGeom prst="rect">
            <a:avLst/>
          </a:prstGeom>
        </p:spPr>
      </p:pic>
      <p:pic>
        <p:nvPicPr>
          <p:cNvPr id="10" name="Picture 9">
            <a:extLst>
              <a:ext uri="{FF2B5EF4-FFF2-40B4-BE49-F238E27FC236}">
                <a16:creationId xmlns:a16="http://schemas.microsoft.com/office/drawing/2014/main" id="{F6B312E3-47FF-4CBC-8B68-DFCFA1FA8BA8}"/>
              </a:ext>
            </a:extLst>
          </p:cNvPr>
          <p:cNvPicPr>
            <a:picLocks noChangeAspect="1"/>
          </p:cNvPicPr>
          <p:nvPr/>
        </p:nvPicPr>
        <p:blipFill>
          <a:blip r:embed="rId3"/>
          <a:stretch>
            <a:fillRect/>
          </a:stretch>
        </p:blipFill>
        <p:spPr>
          <a:xfrm>
            <a:off x="4572000" y="1870841"/>
            <a:ext cx="4542363" cy="3026980"/>
          </a:xfrm>
          <a:prstGeom prst="rect">
            <a:avLst/>
          </a:prstGeom>
        </p:spPr>
      </p:pic>
    </p:spTree>
    <p:extLst>
      <p:ext uri="{BB962C8B-B14F-4D97-AF65-F5344CB8AC3E}">
        <p14:creationId xmlns:p14="http://schemas.microsoft.com/office/powerpoint/2010/main" val="4112424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9"/>
          <p:cNvPicPr preferRelativeResize="0"/>
          <p:nvPr/>
        </p:nvPicPr>
        <p:blipFill>
          <a:blip r:embed="rId3">
            <a:alphaModFix/>
          </a:blip>
          <a:stretch>
            <a:fillRect/>
          </a:stretch>
        </p:blipFill>
        <p:spPr>
          <a:xfrm>
            <a:off x="289450" y="1685450"/>
            <a:ext cx="8565100" cy="3852250"/>
          </a:xfrm>
          <a:prstGeom prst="rect">
            <a:avLst/>
          </a:prstGeom>
          <a:noFill/>
          <a:ln>
            <a:noFill/>
          </a:ln>
        </p:spPr>
      </p:pic>
      <p:pic>
        <p:nvPicPr>
          <p:cNvPr id="189" name="Google Shape;189;p29"/>
          <p:cNvPicPr preferRelativeResize="0"/>
          <p:nvPr/>
        </p:nvPicPr>
        <p:blipFill>
          <a:blip r:embed="rId4">
            <a:alphaModFix/>
          </a:blip>
          <a:stretch>
            <a:fillRect/>
          </a:stretch>
        </p:blipFill>
        <p:spPr>
          <a:xfrm>
            <a:off x="152400" y="152400"/>
            <a:ext cx="8477250" cy="1190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IN">
                <a:solidFill>
                  <a:srgbClr val="E36C09"/>
                </a:solidFill>
              </a:rPr>
              <a:t>https://playground.tensorflow.org</a:t>
            </a:r>
            <a:endParaRPr/>
          </a:p>
        </p:txBody>
      </p:sp>
      <p:pic>
        <p:nvPicPr>
          <p:cNvPr id="195" name="Google Shape;195;p30"/>
          <p:cNvPicPr preferRelativeResize="0"/>
          <p:nvPr/>
        </p:nvPicPr>
        <p:blipFill rotWithShape="1">
          <a:blip r:embed="rId3">
            <a:alphaModFix/>
          </a:blip>
          <a:srcRect/>
          <a:stretch/>
        </p:blipFill>
        <p:spPr>
          <a:xfrm>
            <a:off x="0" y="1417638"/>
            <a:ext cx="9144000" cy="48118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D5A4-2319-454A-B8BB-05C3F6A0BF12}"/>
              </a:ext>
            </a:extLst>
          </p:cNvPr>
          <p:cNvSpPr>
            <a:spLocks noGrp="1"/>
          </p:cNvSpPr>
          <p:nvPr>
            <p:ph type="ctrTitle"/>
          </p:nvPr>
        </p:nvSpPr>
        <p:spPr>
          <a:xfrm>
            <a:off x="685800" y="2693987"/>
            <a:ext cx="7772400" cy="1470025"/>
          </a:xfrm>
        </p:spPr>
        <p:txBody>
          <a:bodyPr/>
          <a:lstStyle/>
          <a:p>
            <a:r>
              <a:rPr lang="en-US" dirty="0">
                <a:solidFill>
                  <a:srgbClr val="00B0F0"/>
                </a:solidFill>
              </a:rPr>
              <a:t>Q &amp; A</a:t>
            </a:r>
          </a:p>
        </p:txBody>
      </p:sp>
    </p:spTree>
    <p:extLst>
      <p:ext uri="{BB962C8B-B14F-4D97-AF65-F5344CB8AC3E}">
        <p14:creationId xmlns:p14="http://schemas.microsoft.com/office/powerpoint/2010/main" val="1896173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5" name="Title 1">
            <a:extLst>
              <a:ext uri="{FF2B5EF4-FFF2-40B4-BE49-F238E27FC236}">
                <a16:creationId xmlns:a16="http://schemas.microsoft.com/office/drawing/2014/main" id="{91354137-09B2-4FE4-85B2-A20240436BFA}"/>
              </a:ext>
            </a:extLst>
          </p:cNvPr>
          <p:cNvSpPr>
            <a:spLocks noGrp="1"/>
          </p:cNvSpPr>
          <p:nvPr>
            <p:ph type="title"/>
          </p:nvPr>
        </p:nvSpPr>
        <p:spPr>
          <a:xfrm>
            <a:off x="457200" y="274638"/>
            <a:ext cx="8229600" cy="1007624"/>
          </a:xfrm>
        </p:spPr>
        <p:txBody>
          <a:bodyPr/>
          <a:lstStyle/>
          <a:p>
            <a:pPr algn="l"/>
            <a:r>
              <a:rPr lang="en-IN" dirty="0">
                <a:solidFill>
                  <a:srgbClr val="00B0F0"/>
                </a:solidFill>
              </a:rPr>
              <a:t>SOPHIA : The AI masterpiece</a:t>
            </a:r>
            <a:endParaRPr lang="en-US" dirty="0"/>
          </a:p>
        </p:txBody>
      </p:sp>
      <p:pic>
        <p:nvPicPr>
          <p:cNvPr id="2" name="sophia_awakens">
            <a:hlinkClick r:id="" action="ppaction://media"/>
            <a:extLst>
              <a:ext uri="{FF2B5EF4-FFF2-40B4-BE49-F238E27FC236}">
                <a16:creationId xmlns:a16="http://schemas.microsoft.com/office/drawing/2014/main" id="{EA51CCD8-073A-4F81-BAAC-17341FB70C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43000"/>
            <a:ext cx="9144000" cy="457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378372" y="462455"/>
            <a:ext cx="8534400" cy="47401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5"/>
          <p:cNvPicPr preferRelativeResize="0"/>
          <p:nvPr/>
        </p:nvPicPr>
        <p:blipFill rotWithShape="1">
          <a:blip r:embed="rId3">
            <a:alphaModFix/>
          </a:blip>
          <a:srcRect/>
          <a:stretch/>
        </p:blipFill>
        <p:spPr>
          <a:xfrm>
            <a:off x="304800" y="351182"/>
            <a:ext cx="7777655" cy="42733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6"/>
          <p:cNvPicPr preferRelativeResize="0"/>
          <p:nvPr/>
        </p:nvPicPr>
        <p:blipFill rotWithShape="1">
          <a:blip r:embed="rId3">
            <a:alphaModFix/>
          </a:blip>
          <a:srcRect/>
          <a:stretch/>
        </p:blipFill>
        <p:spPr>
          <a:xfrm>
            <a:off x="315310" y="779887"/>
            <a:ext cx="8755117" cy="41915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17"/>
          <p:cNvGrpSpPr/>
          <p:nvPr/>
        </p:nvGrpSpPr>
        <p:grpSpPr>
          <a:xfrm>
            <a:off x="2607455" y="1968229"/>
            <a:ext cx="3929090" cy="4212377"/>
            <a:chOff x="642910" y="1214422"/>
            <a:chExt cx="3929090" cy="5072098"/>
          </a:xfrm>
        </p:grpSpPr>
        <p:sp>
          <p:nvSpPr>
            <p:cNvPr id="106" name="Google Shape;106;p17"/>
            <p:cNvSpPr/>
            <p:nvPr/>
          </p:nvSpPr>
          <p:spPr>
            <a:xfrm>
              <a:off x="642910" y="1214422"/>
              <a:ext cx="3929090" cy="5072098"/>
            </a:xfrm>
            <a:prstGeom prst="ellipse">
              <a:avLst/>
            </a:prstGeom>
            <a:solidFill>
              <a:srgbClr val="17365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7365D"/>
                </a:solidFill>
                <a:latin typeface="Calibri"/>
                <a:ea typeface="Calibri"/>
                <a:cs typeface="Calibri"/>
                <a:sym typeface="Calibri"/>
              </a:endParaRPr>
            </a:p>
          </p:txBody>
        </p:sp>
        <p:sp>
          <p:nvSpPr>
            <p:cNvPr id="107" name="Google Shape;107;p17"/>
            <p:cNvSpPr/>
            <p:nvPr/>
          </p:nvSpPr>
          <p:spPr>
            <a:xfrm>
              <a:off x="1071613" y="2714770"/>
              <a:ext cx="3071700" cy="3557700"/>
            </a:xfrm>
            <a:prstGeom prst="ellipse">
              <a:avLst/>
            </a:prstGeom>
            <a:solidFill>
              <a:srgbClr val="538CD5"/>
            </a:solidFill>
            <a:ln w="25400" cap="flat" cmpd="sng">
              <a:solidFill>
                <a:schemeClr val="lt2"/>
              </a:solidFill>
              <a:prstDash val="dash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17"/>
            <p:cNvSpPr/>
            <p:nvPr/>
          </p:nvSpPr>
          <p:spPr>
            <a:xfrm>
              <a:off x="1756653" y="4245002"/>
              <a:ext cx="1701600" cy="2041500"/>
            </a:xfrm>
            <a:prstGeom prst="ellipse">
              <a:avLst/>
            </a:prstGeom>
            <a:solidFill>
              <a:srgbClr val="8CB3E3"/>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17"/>
            <p:cNvSpPr txBox="1"/>
            <p:nvPr/>
          </p:nvSpPr>
          <p:spPr>
            <a:xfrm>
              <a:off x="1893069" y="1877813"/>
              <a:ext cx="14289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2"/>
                  </a:solidFill>
                  <a:latin typeface="Calibri"/>
                  <a:ea typeface="Calibri"/>
                  <a:cs typeface="Calibri"/>
                  <a:sym typeface="Calibri"/>
                </a:rPr>
                <a:t>Artificial Intelligence</a:t>
              </a:r>
              <a:endParaRPr sz="2000" b="0" i="0" u="none" strike="noStrike" cap="none">
                <a:solidFill>
                  <a:schemeClr val="lt2"/>
                </a:solidFill>
                <a:latin typeface="Calibri"/>
                <a:ea typeface="Calibri"/>
                <a:cs typeface="Calibri"/>
                <a:sym typeface="Calibri"/>
              </a:endParaRPr>
            </a:p>
          </p:txBody>
        </p:sp>
        <p:sp>
          <p:nvSpPr>
            <p:cNvPr id="110" name="Google Shape;110;p17"/>
            <p:cNvSpPr txBox="1"/>
            <p:nvPr/>
          </p:nvSpPr>
          <p:spPr>
            <a:xfrm>
              <a:off x="1570178" y="3372607"/>
              <a:ext cx="2074500" cy="51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2"/>
                  </a:solidFill>
                  <a:latin typeface="Calibri"/>
                  <a:ea typeface="Calibri"/>
                  <a:cs typeface="Calibri"/>
                  <a:sym typeface="Calibri"/>
                </a:rPr>
                <a:t>Machine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2"/>
                  </a:solidFill>
                  <a:latin typeface="Calibri"/>
                  <a:ea typeface="Calibri"/>
                  <a:cs typeface="Calibri"/>
                  <a:sym typeface="Calibri"/>
                </a:rPr>
                <a:t>Learning</a:t>
              </a:r>
              <a:endParaRPr sz="2000" b="0" i="0" u="none" strike="noStrike" cap="none">
                <a:solidFill>
                  <a:schemeClr val="lt2"/>
                </a:solidFill>
                <a:latin typeface="Calibri"/>
                <a:ea typeface="Calibri"/>
                <a:cs typeface="Calibri"/>
                <a:sym typeface="Calibri"/>
              </a:endParaRPr>
            </a:p>
          </p:txBody>
        </p:sp>
        <p:sp>
          <p:nvSpPr>
            <p:cNvPr id="111" name="Google Shape;111;p17"/>
            <p:cNvSpPr txBox="1"/>
            <p:nvPr/>
          </p:nvSpPr>
          <p:spPr>
            <a:xfrm>
              <a:off x="1893153" y="4825284"/>
              <a:ext cx="1428900" cy="79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2"/>
                  </a:solidFill>
                  <a:latin typeface="Calibri"/>
                  <a:ea typeface="Calibri"/>
                  <a:cs typeface="Calibri"/>
                  <a:sym typeface="Calibri"/>
                </a:rPr>
                <a:t>Deep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2"/>
                  </a:solidFill>
                  <a:latin typeface="Calibri"/>
                  <a:ea typeface="Calibri"/>
                  <a:cs typeface="Calibri"/>
                  <a:sym typeface="Calibri"/>
                </a:rPr>
                <a:t>Learning</a:t>
              </a:r>
              <a:endParaRPr sz="2000" b="0" i="0" u="none" strike="noStrike" cap="none">
                <a:solidFill>
                  <a:schemeClr val="lt2"/>
                </a:solidFill>
                <a:latin typeface="Calibri"/>
                <a:ea typeface="Calibri"/>
                <a:cs typeface="Calibri"/>
                <a:sym typeface="Calibri"/>
              </a:endParaRPr>
            </a:p>
          </p:txBody>
        </p:sp>
      </p:grpSp>
      <p:pic>
        <p:nvPicPr>
          <p:cNvPr id="112" name="Google Shape;112;p17" descr="Image result for ai icon"/>
          <p:cNvPicPr preferRelativeResize="0"/>
          <p:nvPr/>
        </p:nvPicPr>
        <p:blipFill rotWithShape="1">
          <a:blip r:embed="rId3">
            <a:alphaModFix/>
          </a:blip>
          <a:srcRect/>
          <a:stretch/>
        </p:blipFill>
        <p:spPr>
          <a:xfrm>
            <a:off x="4357659" y="2078879"/>
            <a:ext cx="428628" cy="428628"/>
          </a:xfrm>
          <a:prstGeom prst="rect">
            <a:avLst/>
          </a:prstGeom>
          <a:noFill/>
          <a:ln>
            <a:noFill/>
          </a:ln>
        </p:spPr>
      </p:pic>
      <p:sp>
        <p:nvSpPr>
          <p:cNvPr id="113" name="Google Shape;113;p17" descr="Image result for machine learning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p17" descr="Image result for machine learning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15" name="Google Shape;115;p17" descr="Related image"/>
          <p:cNvPicPr preferRelativeResize="0"/>
          <p:nvPr/>
        </p:nvPicPr>
        <p:blipFill rotWithShape="1">
          <a:blip r:embed="rId4">
            <a:alphaModFix/>
          </a:blip>
          <a:srcRect/>
          <a:stretch/>
        </p:blipFill>
        <p:spPr>
          <a:xfrm>
            <a:off x="4328248" y="3305949"/>
            <a:ext cx="487450" cy="487450"/>
          </a:xfrm>
          <a:prstGeom prst="rect">
            <a:avLst/>
          </a:prstGeom>
          <a:noFill/>
          <a:ln>
            <a:noFill/>
          </a:ln>
        </p:spPr>
      </p:pic>
      <p:pic>
        <p:nvPicPr>
          <p:cNvPr id="116" name="Google Shape;116;p17" descr="Image result for machine learning icon"/>
          <p:cNvPicPr preferRelativeResize="0"/>
          <p:nvPr/>
        </p:nvPicPr>
        <p:blipFill rotWithShape="1">
          <a:blip r:embed="rId5">
            <a:alphaModFix/>
          </a:blip>
          <a:srcRect/>
          <a:stretch/>
        </p:blipFill>
        <p:spPr>
          <a:xfrm>
            <a:off x="4357659" y="4604751"/>
            <a:ext cx="428613" cy="428613"/>
          </a:xfrm>
          <a:prstGeom prst="rect">
            <a:avLst/>
          </a:prstGeom>
          <a:noFill/>
          <a:ln>
            <a:noFill/>
          </a:ln>
        </p:spPr>
      </p:pic>
      <p:sp>
        <p:nvSpPr>
          <p:cNvPr id="2" name="Title 1">
            <a:extLst>
              <a:ext uri="{FF2B5EF4-FFF2-40B4-BE49-F238E27FC236}">
                <a16:creationId xmlns:a16="http://schemas.microsoft.com/office/drawing/2014/main" id="{7530F167-C74B-4474-B854-EB1FCDEDB909}"/>
              </a:ext>
            </a:extLst>
          </p:cNvPr>
          <p:cNvSpPr>
            <a:spLocks noGrp="1"/>
          </p:cNvSpPr>
          <p:nvPr>
            <p:ph type="title"/>
          </p:nvPr>
        </p:nvSpPr>
        <p:spPr>
          <a:xfrm>
            <a:off x="155575" y="282053"/>
            <a:ext cx="8229600" cy="790682"/>
          </a:xfrm>
        </p:spPr>
        <p:txBody>
          <a:bodyPr/>
          <a:lstStyle/>
          <a:p>
            <a:pPr algn="l"/>
            <a:r>
              <a:rPr lang="en-US" dirty="0">
                <a:solidFill>
                  <a:srgbClr val="00B0F0"/>
                </a:solidFill>
                <a:latin typeface="+mj-lt"/>
              </a:rPr>
              <a:t>Understanding AI,ML and DL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8" descr="Image result for crisp dm"/>
          <p:cNvPicPr preferRelativeResize="0"/>
          <p:nvPr/>
        </p:nvPicPr>
        <p:blipFill rotWithShape="1">
          <a:blip r:embed="rId3">
            <a:alphaModFix/>
          </a:blip>
          <a:srcRect/>
          <a:stretch/>
        </p:blipFill>
        <p:spPr>
          <a:xfrm>
            <a:off x="1233996" y="896644"/>
            <a:ext cx="6587231" cy="5961355"/>
          </a:xfrm>
          <a:prstGeom prst="rect">
            <a:avLst/>
          </a:prstGeom>
          <a:noFill/>
          <a:ln>
            <a:noFill/>
          </a:ln>
        </p:spPr>
      </p:pic>
      <p:sp>
        <p:nvSpPr>
          <p:cNvPr id="123" name="Google Shape;123;p18"/>
          <p:cNvSpPr txBox="1">
            <a:spLocks noGrp="1"/>
          </p:cNvSpPr>
          <p:nvPr>
            <p:ph type="title"/>
          </p:nvPr>
        </p:nvSpPr>
        <p:spPr>
          <a:xfrm>
            <a:off x="0" y="73572"/>
            <a:ext cx="9070428" cy="8230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IN" sz="3200" dirty="0">
                <a:solidFill>
                  <a:srgbClr val="00B0F0"/>
                </a:solidFill>
                <a:latin typeface="Arial"/>
                <a:ea typeface="Arial"/>
                <a:cs typeface="Arial"/>
                <a:sym typeface="Arial"/>
              </a:rPr>
              <a:t>Cross Industry Standard Process of Data Mining</a:t>
            </a:r>
            <a:endParaRPr sz="3200" dirty="0">
              <a:solidFill>
                <a:srgbClr val="00B0F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68676" y="274638"/>
            <a:ext cx="8518124"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800"/>
              <a:buNone/>
            </a:pPr>
            <a:r>
              <a:rPr lang="en-IN" dirty="0">
                <a:solidFill>
                  <a:srgbClr val="00B0F0"/>
                </a:solidFill>
                <a:latin typeface="Arial"/>
                <a:ea typeface="Arial"/>
                <a:cs typeface="Arial"/>
                <a:sym typeface="Arial"/>
              </a:rPr>
              <a:t>Data Visualization</a:t>
            </a:r>
            <a:br>
              <a:rPr lang="en-IN" sz="2800" dirty="0">
                <a:solidFill>
                  <a:srgbClr val="00B0F0"/>
                </a:solidFill>
                <a:latin typeface="Arial"/>
                <a:ea typeface="Arial"/>
                <a:cs typeface="Arial"/>
                <a:sym typeface="Arial"/>
              </a:rPr>
            </a:br>
            <a:r>
              <a:rPr lang="en-IN" sz="2800" dirty="0">
                <a:solidFill>
                  <a:srgbClr val="00B0F0"/>
                </a:solidFill>
                <a:latin typeface="Arial"/>
                <a:ea typeface="Arial"/>
                <a:cs typeface="Arial"/>
                <a:sym typeface="Arial"/>
              </a:rPr>
              <a:t>200 years of World in 4 mins</a:t>
            </a:r>
            <a:endParaRPr sz="2800" dirty="0">
              <a:solidFill>
                <a:srgbClr val="00B0F0"/>
              </a:solidFill>
              <a:latin typeface="Arial"/>
              <a:ea typeface="Arial"/>
              <a:cs typeface="Arial"/>
              <a:sym typeface="Arial"/>
            </a:endParaRPr>
          </a:p>
        </p:txBody>
      </p:sp>
      <p:pic>
        <p:nvPicPr>
          <p:cNvPr id="2" name="200-year-world-in-4min">
            <a:hlinkClick r:id="" action="ppaction://media"/>
            <a:extLst>
              <a:ext uri="{FF2B5EF4-FFF2-40B4-BE49-F238E27FC236}">
                <a16:creationId xmlns:a16="http://schemas.microsoft.com/office/drawing/2014/main" id="{3725E74A-2C99-498E-A12D-05C90DB536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25612"/>
            <a:ext cx="9144000" cy="4857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4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480</Words>
  <Application>Microsoft Office PowerPoint</Application>
  <PresentationFormat>On-screen Show (4:3)</PresentationFormat>
  <Paragraphs>108</Paragraphs>
  <Slides>27</Slides>
  <Notes>17</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PowerPoint Presentation</vt:lpstr>
      <vt:lpstr>Agenda</vt:lpstr>
      <vt:lpstr>SOPHIA : The AI masterpiece</vt:lpstr>
      <vt:lpstr>PowerPoint Presentation</vt:lpstr>
      <vt:lpstr>PowerPoint Presentation</vt:lpstr>
      <vt:lpstr>PowerPoint Presentation</vt:lpstr>
      <vt:lpstr>Understanding AI,ML and DL</vt:lpstr>
      <vt:lpstr>Cross Industry Standard Process of Data Mining</vt:lpstr>
      <vt:lpstr>Data Visualization 200 years of World in 4 mins</vt:lpstr>
      <vt:lpstr>Data Visualization Sample</vt:lpstr>
      <vt:lpstr>PowerPoint Presentation</vt:lpstr>
      <vt:lpstr>Model Development and Validation</vt:lpstr>
      <vt:lpstr>PowerPoint Presentation</vt:lpstr>
      <vt:lpstr>Under fit- Balanced- Over fit</vt:lpstr>
      <vt:lpstr>Bias – Variance Trade-off</vt:lpstr>
      <vt:lpstr>Model </vt:lpstr>
      <vt:lpstr>Evaluation</vt:lpstr>
      <vt:lpstr>PowerPoint Presentation</vt:lpstr>
      <vt:lpstr>PowerPoint Presentation</vt:lpstr>
      <vt:lpstr>PowerPoint Presentation</vt:lpstr>
      <vt:lpstr>PowerPoint Presentation</vt:lpstr>
      <vt:lpstr>PowerPoint Presentation</vt:lpstr>
      <vt:lpstr>Object Detection</vt:lpstr>
      <vt:lpstr>Gradient Descent</vt:lpstr>
      <vt:lpstr>PowerPoint Presentation</vt:lpstr>
      <vt:lpstr>https://playground.tensorflow.org</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KumarSingh, Ramesh</dc:creator>
  <cp:lastModifiedBy>Ramesh Singh</cp:lastModifiedBy>
  <cp:revision>13</cp:revision>
  <dcterms:created xsi:type="dcterms:W3CDTF">2019-02-07T12:08:39Z</dcterms:created>
  <dcterms:modified xsi:type="dcterms:W3CDTF">2019-02-09T03:35:46Z</dcterms:modified>
</cp:coreProperties>
</file>